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40_54521A1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1" r:id="rId6"/>
  </p:sldMasterIdLst>
  <p:notesMasterIdLst>
    <p:notesMasterId r:id="rId29"/>
  </p:notesMasterIdLst>
  <p:sldIdLst>
    <p:sldId id="256" r:id="rId7"/>
    <p:sldId id="318" r:id="rId8"/>
    <p:sldId id="319" r:id="rId9"/>
    <p:sldId id="259" r:id="rId10"/>
    <p:sldId id="274" r:id="rId11"/>
    <p:sldId id="276" r:id="rId12"/>
    <p:sldId id="308" r:id="rId13"/>
    <p:sldId id="305" r:id="rId14"/>
    <p:sldId id="325" r:id="rId15"/>
    <p:sldId id="285" r:id="rId16"/>
    <p:sldId id="326" r:id="rId17"/>
    <p:sldId id="327" r:id="rId18"/>
    <p:sldId id="287" r:id="rId19"/>
    <p:sldId id="329" r:id="rId20"/>
    <p:sldId id="320" r:id="rId21"/>
    <p:sldId id="321" r:id="rId22"/>
    <p:sldId id="322" r:id="rId23"/>
    <p:sldId id="328" r:id="rId24"/>
    <p:sldId id="330" r:id="rId25"/>
    <p:sldId id="323" r:id="rId26"/>
    <p:sldId id="331" r:id="rId27"/>
    <p:sldId id="296" r:id="rId2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F9A143-FE68-218B-0743-40A020515956}" name="Stefanie Vanhoutte" initials="SV" userId="S::stefanie_logomiddenwvl.be#ext#@vlaamseoverheid.onmicrosoft.com::416bd5a0-208a-4397-81ba-78e688f496dc" providerId="AD"/>
  <p188:author id="{3E738B7D-755A-71B3-56FF-97F7BB069354}" name="Vande Maele Tine" initials="" userId="S::Tine.VandeMaele@gezondplus.be::67daf06f-ccc3-4cfe-8113-4ddbed0ba98f" providerId="AD"/>
  <p188:author id="{2FEEEE7E-E34C-5DC0-795B-282506E8FC0C}" name="Vande Maele Tine" initials="VT" userId="S::tine.vandemaele_gezondplus.be#ext#@vlaamseoverheid.onmicrosoft.com::c5fdc491-7eaa-491c-b961-3dff70728dd1" providerId="AD"/>
  <p188:author id="{8F06DC83-BAEA-7C6E-D1C5-9E02FE8A02AA}" name="Evelien Muylaert" initials="EM" userId="S::evelien.muylaert_logodender.be#ext#@vlaamseoverheid.onmicrosoft.com::31ae4a11-0787-43bd-8f8e-665ae5eeb1a5" providerId="AD"/>
  <p188:author id="{13A31CA9-FE14-8402-F13B-12FE30E38C8B}" name="Tine Vande Maele" initials="TV" userId="S::tine.vandemaele@logogezondplus.onmicrosoft.com::d4848d12-a6f2-4e9f-8e6c-08f7464e1b10" providerId="AD"/>
  <p188:author id="{1A3DAFCF-2D6B-770E-0A19-6FB5A3B8019E}" name="Hautekiet Pauline" initials="PH" userId="S::pauline.hautekiet@vlaanderen.be::c78ff8e9-de97-4584-90c8-fe26e29db989" providerId="AD"/>
  <p188:author id="{B353E9FE-BE48-D45E-DE8C-6B17F52C5CBC}" name="Benoy Sara" initials="BS" userId="S::sara.benoy@vlaanderen.be::55303a0b-5c86-4944-8228-c790158ffa2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BFC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59" autoAdjust="0"/>
  </p:normalViewPr>
  <p:slideViewPr>
    <p:cSldViewPr snapToGrid="0">
      <p:cViewPr varScale="1">
        <p:scale>
          <a:sx n="77" d="100"/>
          <a:sy n="77" d="100"/>
        </p:scale>
        <p:origin x="72"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omments/modernComment_140_54521A10.xml><?xml version="1.0" encoding="utf-8"?>
<p188:cmLst xmlns:a="http://schemas.openxmlformats.org/drawingml/2006/main" xmlns:r="http://schemas.openxmlformats.org/officeDocument/2006/relationships" xmlns:p188="http://schemas.microsoft.com/office/powerpoint/2018/8/main">
  <p188:cm id="{105C9583-FA25-4512-B663-970634BFBB88}" authorId="{13A31CA9-FE14-8402-F13B-12FE30E38C8B}" created="2024-08-22T11:37:43.336">
    <pc:sldMkLst xmlns:pc="http://schemas.microsoft.com/office/powerpoint/2013/main/command">
      <pc:docMk/>
      <pc:sldMk cId="1414666768" sldId="320"/>
    </pc:sldMkLst>
    <p188:replyLst/>
    <p188:txBody>
      <a:bodyPr/>
      <a:lstStyle/>
      <a:p>
        <a:r>
          <a:rPr lang="nl-BE"/>
          <a:t>Juist ventilatiesysteem kiezen uit volgende drie slides
- Eventueel ventilatiegrondplan toevoegen om verschillende zones aan te geven.
- eventueel foto's toevoegen hoe de raamroosters en/of aanvoer- of afzuigmondjes eruit zien.</a:t>
        </a:r>
      </a:p>
    </p188:txBody>
    <p188:extLst>
      <p:ext xmlns:p="http://schemas.openxmlformats.org/presentationml/2006/main" uri="{57CB4572-C831-44C2-8A1C-0ADB6CCDFE69}">
        <p223:reactions xmlns:p223="http://schemas.microsoft.com/office/powerpoint/2022/03/main">
          <p223:rxn type="👍">
            <p223:instance time="2024-09-03T10:43:11.577" authorId="{B353E9FE-BE48-D45E-DE8C-6B17F52C5CBC}"/>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03A72-0409-49C7-BB17-1E40C43191CC}"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361316F0-920E-439B-B66C-705E15EE84D4}">
      <dgm:prSet/>
      <dgm:spPr>
        <a:solidFill>
          <a:schemeClr val="accent3">
            <a:lumMod val="60000"/>
            <a:lumOff val="40000"/>
          </a:schemeClr>
        </a:solidFill>
      </dgm:spPr>
      <dgm:t>
        <a:bodyPr/>
        <a:lstStyle/>
        <a:p>
          <a:r>
            <a:rPr lang="nl-NL" dirty="0"/>
            <a:t>Geef uitleg op maat van de bewoners met focus op gezondheid</a:t>
          </a:r>
          <a:endParaRPr lang="en-US" dirty="0"/>
        </a:p>
      </dgm:t>
    </dgm:pt>
    <dgm:pt modelId="{66D9FE42-CA64-4CB9-9440-95CD715C40BC}" type="parTrans" cxnId="{C150D1DE-A096-498B-8E9D-DCA501E5957B}">
      <dgm:prSet/>
      <dgm:spPr/>
      <dgm:t>
        <a:bodyPr/>
        <a:lstStyle/>
        <a:p>
          <a:endParaRPr lang="en-US"/>
        </a:p>
      </dgm:t>
    </dgm:pt>
    <dgm:pt modelId="{89BE2AAB-0B5A-429C-BCD7-2C8F9E47F306}" type="sibTrans" cxnId="{C150D1DE-A096-498B-8E9D-DCA501E5957B}">
      <dgm:prSet/>
      <dgm:spPr/>
      <dgm:t>
        <a:bodyPr/>
        <a:lstStyle/>
        <a:p>
          <a:endParaRPr lang="en-US"/>
        </a:p>
      </dgm:t>
    </dgm:pt>
    <dgm:pt modelId="{74336A31-7B07-4E16-9807-62B176B7B01D}">
      <dgm:prSet custT="1"/>
      <dgm:spPr>
        <a:solidFill>
          <a:schemeClr val="bg1">
            <a:lumMod val="85000"/>
            <a:alpha val="90000"/>
          </a:schemeClr>
        </a:solidFill>
      </dgm:spPr>
      <dgm:t>
        <a:bodyPr/>
        <a:lstStyle/>
        <a:p>
          <a:r>
            <a:rPr lang="nl-NL" sz="1400" dirty="0"/>
            <a:t>Gebruik eenvoudige taal</a:t>
          </a:r>
          <a:endParaRPr lang="en-US" sz="1400" dirty="0"/>
        </a:p>
      </dgm:t>
    </dgm:pt>
    <dgm:pt modelId="{43C14BE2-80A9-435E-8F67-C4CF6291BDFA}" type="parTrans" cxnId="{E890BA30-77E3-4B92-8414-5A5335B7E495}">
      <dgm:prSet/>
      <dgm:spPr/>
      <dgm:t>
        <a:bodyPr/>
        <a:lstStyle/>
        <a:p>
          <a:endParaRPr lang="en-US"/>
        </a:p>
      </dgm:t>
    </dgm:pt>
    <dgm:pt modelId="{5F540F89-9CFB-4E70-8E7D-E1DC70B5FF87}" type="sibTrans" cxnId="{E890BA30-77E3-4B92-8414-5A5335B7E495}">
      <dgm:prSet/>
      <dgm:spPr/>
      <dgm:t>
        <a:bodyPr/>
        <a:lstStyle/>
        <a:p>
          <a:endParaRPr lang="en-US"/>
        </a:p>
      </dgm:t>
    </dgm:pt>
    <dgm:pt modelId="{E8991906-F5A2-4E0F-A092-0A7D7AAE3F4B}">
      <dgm:prSet custT="1"/>
      <dgm:spPr>
        <a:solidFill>
          <a:schemeClr val="bg1">
            <a:lumMod val="85000"/>
            <a:alpha val="90000"/>
          </a:schemeClr>
        </a:solidFill>
      </dgm:spPr>
      <dgm:t>
        <a:bodyPr/>
        <a:lstStyle/>
        <a:p>
          <a:r>
            <a:rPr lang="nl-NL" sz="1400" dirty="0"/>
            <a:t>Vergelijk met dagelijkse ervaringen van vroeger bv. frisse lucht in de auto, ramen open zetten thuis </a:t>
          </a:r>
          <a:endParaRPr lang="en-US" sz="1400" dirty="0"/>
        </a:p>
      </dgm:t>
    </dgm:pt>
    <dgm:pt modelId="{0502CD57-57B0-4C15-83C8-9D873331D246}" type="parTrans" cxnId="{C62929BB-DC18-42D0-8AD3-047A0D892EAB}">
      <dgm:prSet/>
      <dgm:spPr/>
      <dgm:t>
        <a:bodyPr/>
        <a:lstStyle/>
        <a:p>
          <a:endParaRPr lang="en-US"/>
        </a:p>
      </dgm:t>
    </dgm:pt>
    <dgm:pt modelId="{267221C8-07AA-4768-8A2B-D5AC385AB8F9}" type="sibTrans" cxnId="{C62929BB-DC18-42D0-8AD3-047A0D892EAB}">
      <dgm:prSet/>
      <dgm:spPr/>
      <dgm:t>
        <a:bodyPr/>
        <a:lstStyle/>
        <a:p>
          <a:endParaRPr lang="en-US"/>
        </a:p>
      </dgm:t>
    </dgm:pt>
    <dgm:pt modelId="{93F2654F-5D6E-485F-ABBD-E19867121066}">
      <dgm:prSet custT="1"/>
      <dgm:spPr>
        <a:solidFill>
          <a:schemeClr val="bg1">
            <a:lumMod val="85000"/>
            <a:alpha val="90000"/>
          </a:schemeClr>
        </a:solidFill>
      </dgm:spPr>
      <dgm:t>
        <a:bodyPr/>
        <a:lstStyle/>
        <a:p>
          <a:r>
            <a:rPr lang="nl-NL" sz="1400" dirty="0"/>
            <a:t>Focus op gezondheid en vermijden van ziekte</a:t>
          </a:r>
          <a:endParaRPr lang="en-US" sz="1400" dirty="0"/>
        </a:p>
      </dgm:t>
    </dgm:pt>
    <dgm:pt modelId="{5E6BA894-8A1A-4327-BFEB-0B519484C625}" type="parTrans" cxnId="{5591AEDF-A8B7-4572-800F-B07532A49399}">
      <dgm:prSet/>
      <dgm:spPr/>
      <dgm:t>
        <a:bodyPr/>
        <a:lstStyle/>
        <a:p>
          <a:endParaRPr lang="en-US"/>
        </a:p>
      </dgm:t>
    </dgm:pt>
    <dgm:pt modelId="{EC40D419-3C22-494C-BA0E-4F2953D690E9}" type="sibTrans" cxnId="{5591AEDF-A8B7-4572-800F-B07532A49399}">
      <dgm:prSet/>
      <dgm:spPr/>
      <dgm:t>
        <a:bodyPr/>
        <a:lstStyle/>
        <a:p>
          <a:endParaRPr lang="en-US"/>
        </a:p>
      </dgm:t>
    </dgm:pt>
    <dgm:pt modelId="{5AB995FD-952F-47C3-BFA8-920226307CE4}">
      <dgm:prSet custT="1"/>
      <dgm:spPr>
        <a:solidFill>
          <a:schemeClr val="accent3">
            <a:lumMod val="60000"/>
            <a:lumOff val="40000"/>
          </a:schemeClr>
        </a:solidFill>
        <a:ln>
          <a:noFill/>
        </a:ln>
        <a:effectLst/>
      </dgm:spPr>
      <dgm:t>
        <a:bodyPr spcFirstLastPara="0" vert="horz" wrap="square" lIns="87630" tIns="43815" rIns="87630" bIns="43815" numCol="1" spcCol="1270" anchor="ctr" anchorCtr="0"/>
        <a:lstStyle/>
        <a:p>
          <a:pPr marL="0" lvl="0" indent="0" algn="ctr" defTabSz="1022350">
            <a:lnSpc>
              <a:spcPct val="90000"/>
            </a:lnSpc>
            <a:spcBef>
              <a:spcPct val="0"/>
            </a:spcBef>
            <a:spcAft>
              <a:spcPct val="35000"/>
            </a:spcAft>
            <a:buNone/>
          </a:pPr>
          <a:r>
            <a:rPr lang="nl-NL" sz="1900" kern="1200" dirty="0">
              <a:solidFill>
                <a:prstClr val="white"/>
              </a:solidFill>
              <a:latin typeface="Calibri" panose="020F0502020204030204"/>
              <a:ea typeface="+mn-ea"/>
              <a:cs typeface="+mn-cs"/>
            </a:rPr>
            <a:t>Erken eventuele ongemakken</a:t>
          </a:r>
          <a:endParaRPr lang="en-US" sz="1900" kern="1200" dirty="0">
            <a:solidFill>
              <a:prstClr val="white"/>
            </a:solidFill>
            <a:latin typeface="Calibri" panose="020F0502020204030204"/>
            <a:ea typeface="+mn-ea"/>
            <a:cs typeface="+mn-cs"/>
          </a:endParaRPr>
        </a:p>
      </dgm:t>
    </dgm:pt>
    <dgm:pt modelId="{20863C33-F46B-4D45-8EDE-10A575DAD645}" type="parTrans" cxnId="{C674D820-C32F-4DFE-9379-39B4DB4614E5}">
      <dgm:prSet/>
      <dgm:spPr/>
      <dgm:t>
        <a:bodyPr/>
        <a:lstStyle/>
        <a:p>
          <a:endParaRPr lang="en-US"/>
        </a:p>
      </dgm:t>
    </dgm:pt>
    <dgm:pt modelId="{981796C3-E7FD-4E08-A0BD-0ECE74DF2FB3}" type="sibTrans" cxnId="{C674D820-C32F-4DFE-9379-39B4DB4614E5}">
      <dgm:prSet/>
      <dgm:spPr/>
      <dgm:t>
        <a:bodyPr/>
        <a:lstStyle/>
        <a:p>
          <a:endParaRPr lang="en-US"/>
        </a:p>
      </dgm:t>
    </dgm:pt>
    <dgm:pt modelId="{5F6AE227-12CA-4A62-B563-8BEDD70607B0}">
      <dgm:prSet custT="1"/>
      <dgm:spPr>
        <a:solidFill>
          <a:schemeClr val="bg1">
            <a:lumMod val="85000"/>
            <a:alpha val="90000"/>
          </a:schemeClr>
        </a:solidFill>
      </dgm:spPr>
      <dgm:t>
        <a:bodyPr/>
        <a:lstStyle/>
        <a:p>
          <a:r>
            <a:rPr lang="nl-NL" sz="1400" dirty="0"/>
            <a:t>Toon begrip en luister naar de zorgen</a:t>
          </a:r>
          <a:endParaRPr lang="en-US" sz="1400" dirty="0"/>
        </a:p>
      </dgm:t>
    </dgm:pt>
    <dgm:pt modelId="{A0EE6ADE-5D5F-451B-8C63-01672729427C}" type="parTrans" cxnId="{6A6B850F-8F55-43AB-98E4-E92BCAF1E19E}">
      <dgm:prSet/>
      <dgm:spPr/>
      <dgm:t>
        <a:bodyPr/>
        <a:lstStyle/>
        <a:p>
          <a:endParaRPr lang="en-US"/>
        </a:p>
      </dgm:t>
    </dgm:pt>
    <dgm:pt modelId="{28BECA4A-9B04-46FE-BDFD-F63EBBE16426}" type="sibTrans" cxnId="{6A6B850F-8F55-43AB-98E4-E92BCAF1E19E}">
      <dgm:prSet/>
      <dgm:spPr/>
      <dgm:t>
        <a:bodyPr/>
        <a:lstStyle/>
        <a:p>
          <a:endParaRPr lang="en-US"/>
        </a:p>
      </dgm:t>
    </dgm:pt>
    <dgm:pt modelId="{6DE30961-B25F-4DC9-891B-3518AA911406}">
      <dgm:prSet custT="1"/>
      <dgm:spPr>
        <a:solidFill>
          <a:schemeClr val="bg1">
            <a:lumMod val="85000"/>
            <a:alpha val="90000"/>
          </a:schemeClr>
        </a:solidFill>
      </dgm:spPr>
      <dgm:t>
        <a:bodyPr/>
        <a:lstStyle/>
        <a:p>
          <a:r>
            <a:rPr lang="nl-NL" sz="1400" dirty="0"/>
            <a:t>Zorg voor proactieve oplossingen bv. help een trui of sjaal aan te trekken</a:t>
          </a:r>
          <a:endParaRPr lang="en-US" sz="1400" dirty="0"/>
        </a:p>
      </dgm:t>
    </dgm:pt>
    <dgm:pt modelId="{E09C4B05-043F-4C69-82D5-9A4AE3233F28}" type="parTrans" cxnId="{97BE7A7B-BE05-4C2F-BDBC-D8C5226D14DD}">
      <dgm:prSet/>
      <dgm:spPr/>
      <dgm:t>
        <a:bodyPr/>
        <a:lstStyle/>
        <a:p>
          <a:endParaRPr lang="en-US"/>
        </a:p>
      </dgm:t>
    </dgm:pt>
    <dgm:pt modelId="{95C74144-2F74-46B4-A39C-B1A90A7EAEAE}" type="sibTrans" cxnId="{97BE7A7B-BE05-4C2F-BDBC-D8C5226D14DD}">
      <dgm:prSet/>
      <dgm:spPr/>
      <dgm:t>
        <a:bodyPr/>
        <a:lstStyle/>
        <a:p>
          <a:endParaRPr lang="en-US"/>
        </a:p>
      </dgm:t>
    </dgm:pt>
    <dgm:pt modelId="{C766ECF4-AD9F-46C9-97D3-26EB1BA96A73}">
      <dgm:prSet/>
      <dgm:spPr>
        <a:solidFill>
          <a:schemeClr val="accent3">
            <a:lumMod val="60000"/>
            <a:lumOff val="40000"/>
          </a:schemeClr>
        </a:solidFill>
        <a:ln>
          <a:noFill/>
        </a:ln>
        <a:effectLst/>
      </dgm:spPr>
      <dgm:t>
        <a:bodyPr spcFirstLastPara="0" vert="horz" wrap="square" lIns="87630" tIns="43815" rIns="87630" bIns="43815" numCol="1" spcCol="1270" anchor="ctr" anchorCtr="0"/>
        <a:lstStyle/>
        <a:p>
          <a:r>
            <a:rPr lang="nl-NL" dirty="0"/>
            <a:t>Herinner aan regelgeving en standaarden</a:t>
          </a:r>
          <a:endParaRPr lang="en-US" dirty="0"/>
        </a:p>
      </dgm:t>
    </dgm:pt>
    <dgm:pt modelId="{828FF6F3-1EE7-4C56-8C1E-F5B50A7AA334}" type="parTrans" cxnId="{7E3EB4F3-93F7-45D0-9549-FFC17339D6BC}">
      <dgm:prSet/>
      <dgm:spPr/>
      <dgm:t>
        <a:bodyPr/>
        <a:lstStyle/>
        <a:p>
          <a:endParaRPr lang="en-US"/>
        </a:p>
      </dgm:t>
    </dgm:pt>
    <dgm:pt modelId="{62EE4E39-45DD-4AA1-98E0-E64EC91F8ED0}" type="sibTrans" cxnId="{7E3EB4F3-93F7-45D0-9549-FFC17339D6BC}">
      <dgm:prSet/>
      <dgm:spPr/>
      <dgm:t>
        <a:bodyPr/>
        <a:lstStyle/>
        <a:p>
          <a:endParaRPr lang="en-US"/>
        </a:p>
      </dgm:t>
    </dgm:pt>
    <dgm:pt modelId="{7F94D500-D612-4045-A38C-5B64462DF9CC}">
      <dgm:prSet custT="1"/>
      <dgm:spPr>
        <a:solidFill>
          <a:schemeClr val="bg1">
            <a:lumMod val="85000"/>
            <a:alpha val="90000"/>
          </a:schemeClr>
        </a:solidFill>
      </dgm:spPr>
      <dgm:t>
        <a:bodyPr/>
        <a:lstStyle/>
        <a:p>
          <a:r>
            <a:rPr lang="nl-NL" sz="1400" dirty="0"/>
            <a:t>Wijs op de wettelijke verplichting van de maatregelen</a:t>
          </a:r>
          <a:endParaRPr lang="en-US" sz="1400" dirty="0"/>
        </a:p>
      </dgm:t>
    </dgm:pt>
    <dgm:pt modelId="{A9671CA1-600B-461E-9114-7D4C83FE9A29}" type="parTrans" cxnId="{5CCD6D93-9566-48FB-B379-365ABF46FD45}">
      <dgm:prSet/>
      <dgm:spPr/>
      <dgm:t>
        <a:bodyPr/>
        <a:lstStyle/>
        <a:p>
          <a:endParaRPr lang="en-US"/>
        </a:p>
      </dgm:t>
    </dgm:pt>
    <dgm:pt modelId="{0A7E2E2A-BA94-4936-B1DB-D3167D1875C7}" type="sibTrans" cxnId="{5CCD6D93-9566-48FB-B379-365ABF46FD45}">
      <dgm:prSet/>
      <dgm:spPr/>
      <dgm:t>
        <a:bodyPr/>
        <a:lstStyle/>
        <a:p>
          <a:endParaRPr lang="en-US"/>
        </a:p>
      </dgm:t>
    </dgm:pt>
    <dgm:pt modelId="{F2DA5681-60EF-4EB6-A49D-B2215C6282A9}">
      <dgm:prSet custT="1"/>
      <dgm:spPr>
        <a:solidFill>
          <a:schemeClr val="bg1">
            <a:lumMod val="85000"/>
            <a:alpha val="90000"/>
          </a:schemeClr>
        </a:solidFill>
      </dgm:spPr>
      <dgm:t>
        <a:bodyPr/>
        <a:lstStyle/>
        <a:p>
          <a:r>
            <a:rPr lang="nl-NL" sz="1400" dirty="0"/>
            <a:t>Wijs de stickers, infoschermen, CO</a:t>
          </a:r>
          <a:r>
            <a:rPr lang="nl-NL" sz="1400" baseline="-25000" dirty="0"/>
            <a:t>2</a:t>
          </a:r>
          <a:r>
            <a:rPr lang="nl-NL" sz="1400" dirty="0"/>
            <a:t>-meters, … aan</a:t>
          </a:r>
          <a:endParaRPr lang="en-US" sz="1400" dirty="0"/>
        </a:p>
      </dgm:t>
    </dgm:pt>
    <dgm:pt modelId="{8695BC1F-67E9-461D-AE66-237990C9996E}" type="parTrans" cxnId="{C941D033-C345-49D5-91A8-0F73120337BF}">
      <dgm:prSet/>
      <dgm:spPr/>
      <dgm:t>
        <a:bodyPr/>
        <a:lstStyle/>
        <a:p>
          <a:endParaRPr lang="en-US"/>
        </a:p>
      </dgm:t>
    </dgm:pt>
    <dgm:pt modelId="{83691394-5881-40B8-9E7D-7ACE2E89B538}" type="sibTrans" cxnId="{C941D033-C345-49D5-91A8-0F73120337BF}">
      <dgm:prSet/>
      <dgm:spPr/>
      <dgm:t>
        <a:bodyPr/>
        <a:lstStyle/>
        <a:p>
          <a:endParaRPr lang="en-US"/>
        </a:p>
      </dgm:t>
    </dgm:pt>
    <dgm:pt modelId="{D53186A1-EA0E-40BC-B7CA-86559373FECC}">
      <dgm:prSet/>
      <dgm:spPr>
        <a:solidFill>
          <a:schemeClr val="accent3">
            <a:lumMod val="60000"/>
            <a:lumOff val="40000"/>
          </a:schemeClr>
        </a:solidFill>
        <a:ln>
          <a:noFill/>
        </a:ln>
        <a:effectLst/>
      </dgm:spPr>
      <dgm:t>
        <a:bodyPr spcFirstLastPara="0" vert="horz" wrap="square" lIns="87630" tIns="43815" rIns="87630" bIns="43815" numCol="1" spcCol="1270" anchor="ctr" anchorCtr="0"/>
        <a:lstStyle/>
        <a:p>
          <a:r>
            <a:rPr lang="nl-NL" dirty="0"/>
            <a:t>Weerstand ombuigen naar samenwerking</a:t>
          </a:r>
          <a:endParaRPr lang="en-US" dirty="0"/>
        </a:p>
      </dgm:t>
    </dgm:pt>
    <dgm:pt modelId="{620BF911-AF4C-438F-ACAC-09111098642C}" type="parTrans" cxnId="{28D67DCB-C026-4F7B-927B-27E2AF356C86}">
      <dgm:prSet/>
      <dgm:spPr/>
      <dgm:t>
        <a:bodyPr/>
        <a:lstStyle/>
        <a:p>
          <a:endParaRPr lang="en-US"/>
        </a:p>
      </dgm:t>
    </dgm:pt>
    <dgm:pt modelId="{1DD743AB-54F8-4668-B4FA-1916C573DC53}" type="sibTrans" cxnId="{28D67DCB-C026-4F7B-927B-27E2AF356C86}">
      <dgm:prSet/>
      <dgm:spPr/>
      <dgm:t>
        <a:bodyPr/>
        <a:lstStyle/>
        <a:p>
          <a:endParaRPr lang="en-US"/>
        </a:p>
      </dgm:t>
    </dgm:pt>
    <dgm:pt modelId="{979E02FA-A6AD-4712-AF08-015D1A9038DA}">
      <dgm:prSet custT="1"/>
      <dgm:spPr>
        <a:solidFill>
          <a:schemeClr val="bg1">
            <a:lumMod val="85000"/>
            <a:alpha val="90000"/>
          </a:schemeClr>
        </a:solidFill>
      </dgm:spPr>
      <dgm:t>
        <a:bodyPr/>
        <a:lstStyle/>
        <a:p>
          <a:r>
            <a:rPr lang="nl-NL" sz="1400" dirty="0"/>
            <a:t>Betrek bewoners bij de CO</a:t>
          </a:r>
          <a:r>
            <a:rPr lang="nl-NL" sz="1400" baseline="-25000" dirty="0"/>
            <a:t>2</a:t>
          </a:r>
          <a:r>
            <a:rPr lang="nl-NL" sz="1400" dirty="0"/>
            <a:t>-metingen</a:t>
          </a:r>
          <a:endParaRPr lang="en-US" sz="1400" dirty="0"/>
        </a:p>
      </dgm:t>
    </dgm:pt>
    <dgm:pt modelId="{B772CF3C-E6B2-4F85-BE4D-9EE8F16E3EDF}" type="parTrans" cxnId="{169EA51C-9610-4969-A38F-5EBA420F5AFB}">
      <dgm:prSet/>
      <dgm:spPr/>
      <dgm:t>
        <a:bodyPr/>
        <a:lstStyle/>
        <a:p>
          <a:endParaRPr lang="en-US"/>
        </a:p>
      </dgm:t>
    </dgm:pt>
    <dgm:pt modelId="{4738527A-3691-498F-98E8-733075AD6020}" type="sibTrans" cxnId="{169EA51C-9610-4969-A38F-5EBA420F5AFB}">
      <dgm:prSet/>
      <dgm:spPr/>
      <dgm:t>
        <a:bodyPr/>
        <a:lstStyle/>
        <a:p>
          <a:endParaRPr lang="en-US"/>
        </a:p>
      </dgm:t>
    </dgm:pt>
    <dgm:pt modelId="{972A7550-6258-4FBC-9D10-DB7A4EF1DA04}">
      <dgm:prSet custT="1"/>
      <dgm:spPr>
        <a:solidFill>
          <a:schemeClr val="accent3">
            <a:lumMod val="60000"/>
            <a:lumOff val="40000"/>
          </a:schemeClr>
        </a:solidFill>
        <a:ln>
          <a:noFill/>
        </a:ln>
        <a:effectLst/>
      </dgm:spPr>
      <dgm:t>
        <a:bodyPr spcFirstLastPara="0" vert="horz" wrap="square" lIns="87630" tIns="43815" rIns="87630" bIns="43815" numCol="1" spcCol="1270" anchor="ctr" anchorCtr="0"/>
        <a:lstStyle/>
        <a:p>
          <a:r>
            <a:rPr lang="nl-NL" sz="1900" kern="1200" dirty="0">
              <a:solidFill>
                <a:prstClr val="white"/>
              </a:solidFill>
              <a:latin typeface="Calibri" panose="020F0502020204030204"/>
              <a:ea typeface="+mn-ea"/>
              <a:cs typeface="+mn-cs"/>
            </a:rPr>
            <a:t>Wees</a:t>
          </a:r>
          <a:r>
            <a:rPr lang="nl-NL" sz="1900" kern="1200" dirty="0"/>
            <a:t> consistent en geduldig</a:t>
          </a:r>
          <a:endParaRPr lang="en-US" sz="1900" kern="1200" dirty="0"/>
        </a:p>
      </dgm:t>
    </dgm:pt>
    <dgm:pt modelId="{D476B77D-6E5D-4E9F-A5B1-76D7798DA7E3}" type="parTrans" cxnId="{10FFAFEA-953A-4893-8A51-E6A6D5E10E22}">
      <dgm:prSet/>
      <dgm:spPr/>
      <dgm:t>
        <a:bodyPr/>
        <a:lstStyle/>
        <a:p>
          <a:endParaRPr lang="en-US"/>
        </a:p>
      </dgm:t>
    </dgm:pt>
    <dgm:pt modelId="{92090526-EB66-4F5A-A036-83A3F8CB045D}" type="sibTrans" cxnId="{10FFAFEA-953A-4893-8A51-E6A6D5E10E22}">
      <dgm:prSet/>
      <dgm:spPr/>
      <dgm:t>
        <a:bodyPr/>
        <a:lstStyle/>
        <a:p>
          <a:endParaRPr lang="en-US"/>
        </a:p>
      </dgm:t>
    </dgm:pt>
    <dgm:pt modelId="{964634D4-5321-4015-A0A7-53AABA5F4C84}">
      <dgm:prSet custT="1"/>
      <dgm:spPr>
        <a:solidFill>
          <a:schemeClr val="bg1">
            <a:lumMod val="85000"/>
            <a:alpha val="90000"/>
          </a:schemeClr>
        </a:solidFill>
      </dgm:spPr>
      <dgm:t>
        <a:bodyPr/>
        <a:lstStyle/>
        <a:p>
          <a:r>
            <a:rPr lang="nl-NL" sz="1400" dirty="0"/>
            <a:t>Herhaal de boodschap regelmatig</a:t>
          </a:r>
          <a:endParaRPr lang="en-US" sz="1400" dirty="0"/>
        </a:p>
      </dgm:t>
    </dgm:pt>
    <dgm:pt modelId="{F72A9947-02E4-4CCC-97BD-8E9977FDBCA3}" type="parTrans" cxnId="{057F9F2A-02E9-418A-93C5-C5486DDD0405}">
      <dgm:prSet/>
      <dgm:spPr/>
      <dgm:t>
        <a:bodyPr/>
        <a:lstStyle/>
        <a:p>
          <a:endParaRPr lang="en-US"/>
        </a:p>
      </dgm:t>
    </dgm:pt>
    <dgm:pt modelId="{1B32C75D-C70D-4CA8-8582-9233C3CB9828}" type="sibTrans" cxnId="{057F9F2A-02E9-418A-93C5-C5486DDD0405}">
      <dgm:prSet/>
      <dgm:spPr/>
      <dgm:t>
        <a:bodyPr/>
        <a:lstStyle/>
        <a:p>
          <a:endParaRPr lang="en-US"/>
        </a:p>
      </dgm:t>
    </dgm:pt>
    <dgm:pt modelId="{9F2B08D9-23E8-44B2-BBD8-A4244312F194}">
      <dgm:prSet custT="1"/>
      <dgm:spPr>
        <a:solidFill>
          <a:schemeClr val="bg1">
            <a:lumMod val="85000"/>
            <a:alpha val="90000"/>
          </a:schemeClr>
        </a:solidFill>
      </dgm:spPr>
      <dgm:t>
        <a:bodyPr/>
        <a:lstStyle/>
        <a:p>
          <a:r>
            <a:rPr lang="nl-NL" sz="1400" dirty="0"/>
            <a:t>Stel gerust dat er manieren zijn om het comfort te verbeteren</a:t>
          </a:r>
          <a:endParaRPr lang="en-US" sz="1400" dirty="0"/>
        </a:p>
      </dgm:t>
    </dgm:pt>
    <dgm:pt modelId="{7CC3BA7E-6FEC-4A63-AD03-120EDEDB4D52}" type="parTrans" cxnId="{AA76F389-CE98-4CB4-B18A-459B9F6B960E}">
      <dgm:prSet/>
      <dgm:spPr/>
      <dgm:t>
        <a:bodyPr/>
        <a:lstStyle/>
        <a:p>
          <a:endParaRPr lang="nl-BE"/>
        </a:p>
      </dgm:t>
    </dgm:pt>
    <dgm:pt modelId="{B6F4BC35-EB51-4D66-87A3-E8E0298B1F5B}" type="sibTrans" cxnId="{AA76F389-CE98-4CB4-B18A-459B9F6B960E}">
      <dgm:prSet/>
      <dgm:spPr/>
      <dgm:t>
        <a:bodyPr/>
        <a:lstStyle/>
        <a:p>
          <a:endParaRPr lang="nl-BE"/>
        </a:p>
      </dgm:t>
    </dgm:pt>
    <dgm:pt modelId="{8938D444-CC05-4588-87D2-840B0DABFCE7}">
      <dgm:prSet custT="1"/>
      <dgm:spPr>
        <a:solidFill>
          <a:schemeClr val="bg1">
            <a:lumMod val="85000"/>
            <a:alpha val="90000"/>
          </a:schemeClr>
        </a:solidFill>
      </dgm:spPr>
      <dgm:t>
        <a:bodyPr/>
        <a:lstStyle/>
        <a:p>
          <a:r>
            <a:rPr lang="nl-NL" sz="1400" dirty="0"/>
            <a:t>Betrek bezoekers en geef ook aan hen uitleg	</a:t>
          </a:r>
          <a:endParaRPr lang="en-US" sz="1400" dirty="0"/>
        </a:p>
      </dgm:t>
    </dgm:pt>
    <dgm:pt modelId="{57322648-F513-40CD-9E5D-BCA8F02B5168}" type="parTrans" cxnId="{2A3F8696-CD68-4532-8CA3-DE73388B8D38}">
      <dgm:prSet/>
      <dgm:spPr/>
      <dgm:t>
        <a:bodyPr/>
        <a:lstStyle/>
        <a:p>
          <a:endParaRPr lang="nl-BE"/>
        </a:p>
      </dgm:t>
    </dgm:pt>
    <dgm:pt modelId="{18F5788F-B0D8-4A12-B913-22A972EEFF6E}" type="sibTrans" cxnId="{2A3F8696-CD68-4532-8CA3-DE73388B8D38}">
      <dgm:prSet/>
      <dgm:spPr/>
      <dgm:t>
        <a:bodyPr/>
        <a:lstStyle/>
        <a:p>
          <a:endParaRPr lang="nl-BE"/>
        </a:p>
      </dgm:t>
    </dgm:pt>
    <dgm:pt modelId="{D1C15A1D-D288-4352-A350-11FED863B552}" type="pres">
      <dgm:prSet presAssocID="{F5003A72-0409-49C7-BB17-1E40C43191CC}" presName="Name0" presStyleCnt="0">
        <dgm:presLayoutVars>
          <dgm:dir/>
          <dgm:animLvl val="lvl"/>
          <dgm:resizeHandles val="exact"/>
        </dgm:presLayoutVars>
      </dgm:prSet>
      <dgm:spPr/>
    </dgm:pt>
    <dgm:pt modelId="{BCBA89E2-35C8-43E0-BE63-100356B6913E}" type="pres">
      <dgm:prSet presAssocID="{361316F0-920E-439B-B66C-705E15EE84D4}" presName="linNode" presStyleCnt="0"/>
      <dgm:spPr/>
    </dgm:pt>
    <dgm:pt modelId="{E0FC0B78-E17B-4682-AC10-CEF046C5D5A3}" type="pres">
      <dgm:prSet presAssocID="{361316F0-920E-439B-B66C-705E15EE84D4}" presName="parentText" presStyleLbl="node1" presStyleIdx="0" presStyleCnt="5">
        <dgm:presLayoutVars>
          <dgm:chMax val="1"/>
          <dgm:bulletEnabled val="1"/>
        </dgm:presLayoutVars>
      </dgm:prSet>
      <dgm:spPr/>
    </dgm:pt>
    <dgm:pt modelId="{893A19A7-8491-4D61-9BC9-4D6E395C6354}" type="pres">
      <dgm:prSet presAssocID="{361316F0-920E-439B-B66C-705E15EE84D4}" presName="descendantText" presStyleLbl="alignAccFollowNode1" presStyleIdx="0" presStyleCnt="5" custScaleX="124495">
        <dgm:presLayoutVars>
          <dgm:bulletEnabled val="1"/>
        </dgm:presLayoutVars>
      </dgm:prSet>
      <dgm:spPr/>
    </dgm:pt>
    <dgm:pt modelId="{6A1E74A9-2366-462E-AAC6-B2897F0CC0BD}" type="pres">
      <dgm:prSet presAssocID="{89BE2AAB-0B5A-429C-BCD7-2C8F9E47F306}" presName="sp" presStyleCnt="0"/>
      <dgm:spPr/>
    </dgm:pt>
    <dgm:pt modelId="{FBACCD24-2ADE-4F61-A0B4-2901B430F545}" type="pres">
      <dgm:prSet presAssocID="{5AB995FD-952F-47C3-BFA8-920226307CE4}" presName="linNode" presStyleCnt="0"/>
      <dgm:spPr/>
    </dgm:pt>
    <dgm:pt modelId="{649055AF-4EE0-4B59-A9D6-FD01ABE7EBEB}" type="pres">
      <dgm:prSet presAssocID="{5AB995FD-952F-47C3-BFA8-920226307CE4}" presName="parentText" presStyleLbl="node1" presStyleIdx="1" presStyleCnt="5">
        <dgm:presLayoutVars>
          <dgm:chMax val="1"/>
          <dgm:bulletEnabled val="1"/>
        </dgm:presLayoutVars>
      </dgm:prSet>
      <dgm:spPr>
        <a:xfrm>
          <a:off x="0" y="879775"/>
          <a:ext cx="3785616" cy="836060"/>
        </a:xfrm>
        <a:prstGeom prst="roundRect">
          <a:avLst/>
        </a:prstGeom>
      </dgm:spPr>
    </dgm:pt>
    <dgm:pt modelId="{11AFBDC0-6977-4021-9298-C464B1EF9F5F}" type="pres">
      <dgm:prSet presAssocID="{5AB995FD-952F-47C3-BFA8-920226307CE4}" presName="descendantText" presStyleLbl="alignAccFollowNode1" presStyleIdx="1" presStyleCnt="5" custScaleX="124495">
        <dgm:presLayoutVars>
          <dgm:bulletEnabled val="1"/>
        </dgm:presLayoutVars>
      </dgm:prSet>
      <dgm:spPr/>
    </dgm:pt>
    <dgm:pt modelId="{A6C1626A-DFBB-4049-9E5E-F258D770F210}" type="pres">
      <dgm:prSet presAssocID="{981796C3-E7FD-4E08-A0BD-0ECE74DF2FB3}" presName="sp" presStyleCnt="0"/>
      <dgm:spPr/>
    </dgm:pt>
    <dgm:pt modelId="{BAF91735-3D1A-4297-98AF-4FC77B4AB1C5}" type="pres">
      <dgm:prSet presAssocID="{C766ECF4-AD9F-46C9-97D3-26EB1BA96A73}" presName="linNode" presStyleCnt="0"/>
      <dgm:spPr/>
    </dgm:pt>
    <dgm:pt modelId="{8A47B3B4-2EAE-413E-990F-19CBA25D6A17}" type="pres">
      <dgm:prSet presAssocID="{C766ECF4-AD9F-46C9-97D3-26EB1BA96A73}" presName="parentText" presStyleLbl="node1" presStyleIdx="2" presStyleCnt="5">
        <dgm:presLayoutVars>
          <dgm:chMax val="1"/>
          <dgm:bulletEnabled val="1"/>
        </dgm:presLayoutVars>
      </dgm:prSet>
      <dgm:spPr>
        <a:xfrm>
          <a:off x="0" y="1757638"/>
          <a:ext cx="3785616" cy="836060"/>
        </a:xfrm>
        <a:prstGeom prst="roundRect">
          <a:avLst/>
        </a:prstGeom>
      </dgm:spPr>
    </dgm:pt>
    <dgm:pt modelId="{EAFDD5DB-2954-419A-A1EC-FF06E3490A13}" type="pres">
      <dgm:prSet presAssocID="{C766ECF4-AD9F-46C9-97D3-26EB1BA96A73}" presName="descendantText" presStyleLbl="alignAccFollowNode1" presStyleIdx="2" presStyleCnt="5" custScaleX="124495">
        <dgm:presLayoutVars>
          <dgm:bulletEnabled val="1"/>
        </dgm:presLayoutVars>
      </dgm:prSet>
      <dgm:spPr/>
    </dgm:pt>
    <dgm:pt modelId="{AD40970E-C5BF-45FC-A6AF-E92854E14A9D}" type="pres">
      <dgm:prSet presAssocID="{62EE4E39-45DD-4AA1-98E0-E64EC91F8ED0}" presName="sp" presStyleCnt="0"/>
      <dgm:spPr/>
    </dgm:pt>
    <dgm:pt modelId="{C7CB2A7C-64BB-4DB6-87E7-300FF77B6FA3}" type="pres">
      <dgm:prSet presAssocID="{D53186A1-EA0E-40BC-B7CA-86559373FECC}" presName="linNode" presStyleCnt="0"/>
      <dgm:spPr/>
    </dgm:pt>
    <dgm:pt modelId="{89A9402B-D6B2-485C-8236-11DC651DA16D}" type="pres">
      <dgm:prSet presAssocID="{D53186A1-EA0E-40BC-B7CA-86559373FECC}" presName="parentText" presStyleLbl="node1" presStyleIdx="3" presStyleCnt="5">
        <dgm:presLayoutVars>
          <dgm:chMax val="1"/>
          <dgm:bulletEnabled val="1"/>
        </dgm:presLayoutVars>
      </dgm:prSet>
      <dgm:spPr>
        <a:xfrm>
          <a:off x="0" y="2635502"/>
          <a:ext cx="3785616" cy="836060"/>
        </a:xfrm>
        <a:prstGeom prst="roundRect">
          <a:avLst/>
        </a:prstGeom>
      </dgm:spPr>
    </dgm:pt>
    <dgm:pt modelId="{7D7CC3F6-E067-4D10-A0D2-9E1EF62A7A28}" type="pres">
      <dgm:prSet presAssocID="{D53186A1-EA0E-40BC-B7CA-86559373FECC}" presName="descendantText" presStyleLbl="alignAccFollowNode1" presStyleIdx="3" presStyleCnt="5" custScaleX="124495">
        <dgm:presLayoutVars>
          <dgm:bulletEnabled val="1"/>
        </dgm:presLayoutVars>
      </dgm:prSet>
      <dgm:spPr/>
    </dgm:pt>
    <dgm:pt modelId="{D82108C9-064D-4BEC-913F-62AA3192D205}" type="pres">
      <dgm:prSet presAssocID="{1DD743AB-54F8-4668-B4FA-1916C573DC53}" presName="sp" presStyleCnt="0"/>
      <dgm:spPr/>
    </dgm:pt>
    <dgm:pt modelId="{01D3C823-12B5-46A9-A91A-41AD659BD1DD}" type="pres">
      <dgm:prSet presAssocID="{972A7550-6258-4FBC-9D10-DB7A4EF1DA04}" presName="linNode" presStyleCnt="0"/>
      <dgm:spPr/>
    </dgm:pt>
    <dgm:pt modelId="{4B7E8567-CA5B-4C29-BAA3-A6FC14A21678}" type="pres">
      <dgm:prSet presAssocID="{972A7550-6258-4FBC-9D10-DB7A4EF1DA04}" presName="parentText" presStyleLbl="node1" presStyleIdx="4" presStyleCnt="5">
        <dgm:presLayoutVars>
          <dgm:chMax val="1"/>
          <dgm:bulletEnabled val="1"/>
        </dgm:presLayoutVars>
      </dgm:prSet>
      <dgm:spPr>
        <a:xfrm>
          <a:off x="0" y="3513365"/>
          <a:ext cx="3785616" cy="836060"/>
        </a:xfrm>
        <a:prstGeom prst="roundRect">
          <a:avLst/>
        </a:prstGeom>
      </dgm:spPr>
    </dgm:pt>
    <dgm:pt modelId="{09A2D8EF-5DC6-4891-A38C-4C6FA9E12974}" type="pres">
      <dgm:prSet presAssocID="{972A7550-6258-4FBC-9D10-DB7A4EF1DA04}" presName="descendantText" presStyleLbl="alignAccFollowNode1" presStyleIdx="4" presStyleCnt="5" custScaleX="124495">
        <dgm:presLayoutVars>
          <dgm:bulletEnabled val="1"/>
        </dgm:presLayoutVars>
      </dgm:prSet>
      <dgm:spPr/>
    </dgm:pt>
  </dgm:ptLst>
  <dgm:cxnLst>
    <dgm:cxn modelId="{6A6B850F-8F55-43AB-98E4-E92BCAF1E19E}" srcId="{5AB995FD-952F-47C3-BFA8-920226307CE4}" destId="{5F6AE227-12CA-4A62-B563-8BEDD70607B0}" srcOrd="0" destOrd="0" parTransId="{A0EE6ADE-5D5F-451B-8C63-01672729427C}" sibTransId="{28BECA4A-9B04-46FE-BDFD-F63EBBE16426}"/>
    <dgm:cxn modelId="{169EA51C-9610-4969-A38F-5EBA420F5AFB}" srcId="{D53186A1-EA0E-40BC-B7CA-86559373FECC}" destId="{979E02FA-A6AD-4712-AF08-015D1A9038DA}" srcOrd="0" destOrd="0" parTransId="{B772CF3C-E6B2-4F85-BE4D-9EE8F16E3EDF}" sibTransId="{4738527A-3691-498F-98E8-733075AD6020}"/>
    <dgm:cxn modelId="{6ABC8D1D-9B6F-477C-B024-E714C27E55D1}" type="presOf" srcId="{5F6AE227-12CA-4A62-B563-8BEDD70607B0}" destId="{11AFBDC0-6977-4021-9298-C464B1EF9F5F}" srcOrd="0" destOrd="0" presId="urn:microsoft.com/office/officeart/2005/8/layout/vList5"/>
    <dgm:cxn modelId="{C674D820-C32F-4DFE-9379-39B4DB4614E5}" srcId="{F5003A72-0409-49C7-BB17-1E40C43191CC}" destId="{5AB995FD-952F-47C3-BFA8-920226307CE4}" srcOrd="1" destOrd="0" parTransId="{20863C33-F46B-4D45-8EDE-10A575DAD645}" sibTransId="{981796C3-E7FD-4E08-A0BD-0ECE74DF2FB3}"/>
    <dgm:cxn modelId="{424F3026-FD7E-42DE-AC3F-A2030F7C4E68}" type="presOf" srcId="{972A7550-6258-4FBC-9D10-DB7A4EF1DA04}" destId="{4B7E8567-CA5B-4C29-BAA3-A6FC14A21678}" srcOrd="0" destOrd="0" presId="urn:microsoft.com/office/officeart/2005/8/layout/vList5"/>
    <dgm:cxn modelId="{71119F2A-D27F-403D-A632-C0909525F478}" type="presOf" srcId="{964634D4-5321-4015-A0A7-53AABA5F4C84}" destId="{09A2D8EF-5DC6-4891-A38C-4C6FA9E12974}" srcOrd="0" destOrd="0" presId="urn:microsoft.com/office/officeart/2005/8/layout/vList5"/>
    <dgm:cxn modelId="{057F9F2A-02E9-418A-93C5-C5486DDD0405}" srcId="{972A7550-6258-4FBC-9D10-DB7A4EF1DA04}" destId="{964634D4-5321-4015-A0A7-53AABA5F4C84}" srcOrd="0" destOrd="0" parTransId="{F72A9947-02E4-4CCC-97BD-8E9977FDBCA3}" sibTransId="{1B32C75D-C70D-4CA8-8582-9233C3CB9828}"/>
    <dgm:cxn modelId="{E890BA30-77E3-4B92-8414-5A5335B7E495}" srcId="{361316F0-920E-439B-B66C-705E15EE84D4}" destId="{74336A31-7B07-4E16-9807-62B176B7B01D}" srcOrd="0" destOrd="0" parTransId="{43C14BE2-80A9-435E-8F67-C4CF6291BDFA}" sibTransId="{5F540F89-9CFB-4E70-8E7D-E1DC70B5FF87}"/>
    <dgm:cxn modelId="{C941D033-C345-49D5-91A8-0F73120337BF}" srcId="{C766ECF4-AD9F-46C9-97D3-26EB1BA96A73}" destId="{F2DA5681-60EF-4EB6-A49D-B2215C6282A9}" srcOrd="1" destOrd="0" parTransId="{8695BC1F-67E9-461D-AE66-237990C9996E}" sibTransId="{83691394-5881-40B8-9E7D-7ACE2E89B538}"/>
    <dgm:cxn modelId="{29812A37-F1B7-433F-97DD-52862C792656}" type="presOf" srcId="{361316F0-920E-439B-B66C-705E15EE84D4}" destId="{E0FC0B78-E17B-4682-AC10-CEF046C5D5A3}" srcOrd="0" destOrd="0" presId="urn:microsoft.com/office/officeart/2005/8/layout/vList5"/>
    <dgm:cxn modelId="{5D35945F-657F-4E7D-86C2-59AEB2338068}" type="presOf" srcId="{979E02FA-A6AD-4712-AF08-015D1A9038DA}" destId="{7D7CC3F6-E067-4D10-A0D2-9E1EF62A7A28}" srcOrd="0" destOrd="0" presId="urn:microsoft.com/office/officeart/2005/8/layout/vList5"/>
    <dgm:cxn modelId="{714DF744-B225-4260-AD1D-AD2377A84AE1}" type="presOf" srcId="{6DE30961-B25F-4DC9-891B-3518AA911406}" destId="{11AFBDC0-6977-4021-9298-C464B1EF9F5F}" srcOrd="0" destOrd="2" presId="urn:microsoft.com/office/officeart/2005/8/layout/vList5"/>
    <dgm:cxn modelId="{E00A2A48-CCE4-48CC-8AFA-B3D82D465406}" type="presOf" srcId="{5AB995FD-952F-47C3-BFA8-920226307CE4}" destId="{649055AF-4EE0-4B59-A9D6-FD01ABE7EBEB}" srcOrd="0" destOrd="0" presId="urn:microsoft.com/office/officeart/2005/8/layout/vList5"/>
    <dgm:cxn modelId="{4FBD4B6E-5B87-4CFF-A363-2C0650208936}" type="presOf" srcId="{E8991906-F5A2-4E0F-A092-0A7D7AAE3F4B}" destId="{893A19A7-8491-4D61-9BC9-4D6E395C6354}" srcOrd="0" destOrd="1" presId="urn:microsoft.com/office/officeart/2005/8/layout/vList5"/>
    <dgm:cxn modelId="{97BE7A7B-BE05-4C2F-BDBC-D8C5226D14DD}" srcId="{5AB995FD-952F-47C3-BFA8-920226307CE4}" destId="{6DE30961-B25F-4DC9-891B-3518AA911406}" srcOrd="2" destOrd="0" parTransId="{E09C4B05-043F-4C69-82D5-9A4AE3233F28}" sibTransId="{95C74144-2F74-46B4-A39C-B1A90A7EAEAE}"/>
    <dgm:cxn modelId="{E34AC785-AF2C-429D-B3FF-5DB8640DD711}" type="presOf" srcId="{7F94D500-D612-4045-A38C-5B64462DF9CC}" destId="{EAFDD5DB-2954-419A-A1EC-FF06E3490A13}" srcOrd="0" destOrd="0" presId="urn:microsoft.com/office/officeart/2005/8/layout/vList5"/>
    <dgm:cxn modelId="{AA76F389-CE98-4CB4-B18A-459B9F6B960E}" srcId="{5AB995FD-952F-47C3-BFA8-920226307CE4}" destId="{9F2B08D9-23E8-44B2-BBD8-A4244312F194}" srcOrd="1" destOrd="0" parTransId="{7CC3BA7E-6FEC-4A63-AD03-120EDEDB4D52}" sibTransId="{B6F4BC35-EB51-4D66-87A3-E8E0298B1F5B}"/>
    <dgm:cxn modelId="{02670892-7DFA-413E-95D0-59D1B74EE4AD}" type="presOf" srcId="{93F2654F-5D6E-485F-ABBD-E19867121066}" destId="{893A19A7-8491-4D61-9BC9-4D6E395C6354}" srcOrd="0" destOrd="2" presId="urn:microsoft.com/office/officeart/2005/8/layout/vList5"/>
    <dgm:cxn modelId="{5CCD6D93-9566-48FB-B379-365ABF46FD45}" srcId="{C766ECF4-AD9F-46C9-97D3-26EB1BA96A73}" destId="{7F94D500-D612-4045-A38C-5B64462DF9CC}" srcOrd="0" destOrd="0" parTransId="{A9671CA1-600B-461E-9114-7D4C83FE9A29}" sibTransId="{0A7E2E2A-BA94-4936-B1DB-D3167D1875C7}"/>
    <dgm:cxn modelId="{2A3F8696-CD68-4532-8CA3-DE73388B8D38}" srcId="{D53186A1-EA0E-40BC-B7CA-86559373FECC}" destId="{8938D444-CC05-4588-87D2-840B0DABFCE7}" srcOrd="1" destOrd="0" parTransId="{57322648-F513-40CD-9E5D-BCA8F02B5168}" sibTransId="{18F5788F-B0D8-4A12-B913-22A972EEFF6E}"/>
    <dgm:cxn modelId="{80B719AD-7301-44FE-9C44-BF83D141EB2D}" type="presOf" srcId="{C766ECF4-AD9F-46C9-97D3-26EB1BA96A73}" destId="{8A47B3B4-2EAE-413E-990F-19CBA25D6A17}" srcOrd="0" destOrd="0" presId="urn:microsoft.com/office/officeart/2005/8/layout/vList5"/>
    <dgm:cxn modelId="{C62929BB-DC18-42D0-8AD3-047A0D892EAB}" srcId="{361316F0-920E-439B-B66C-705E15EE84D4}" destId="{E8991906-F5A2-4E0F-A092-0A7D7AAE3F4B}" srcOrd="1" destOrd="0" parTransId="{0502CD57-57B0-4C15-83C8-9D873331D246}" sibTransId="{267221C8-07AA-4768-8A2B-D5AC385AB8F9}"/>
    <dgm:cxn modelId="{D1EAD3BB-A388-4D4D-94D8-EAE00871380D}" type="presOf" srcId="{8938D444-CC05-4588-87D2-840B0DABFCE7}" destId="{7D7CC3F6-E067-4D10-A0D2-9E1EF62A7A28}" srcOrd="0" destOrd="1" presId="urn:microsoft.com/office/officeart/2005/8/layout/vList5"/>
    <dgm:cxn modelId="{70EC9AC8-C473-4CAC-8A30-564B937523EC}" type="presOf" srcId="{74336A31-7B07-4E16-9807-62B176B7B01D}" destId="{893A19A7-8491-4D61-9BC9-4D6E395C6354}" srcOrd="0" destOrd="0" presId="urn:microsoft.com/office/officeart/2005/8/layout/vList5"/>
    <dgm:cxn modelId="{28D67DCB-C026-4F7B-927B-27E2AF356C86}" srcId="{F5003A72-0409-49C7-BB17-1E40C43191CC}" destId="{D53186A1-EA0E-40BC-B7CA-86559373FECC}" srcOrd="3" destOrd="0" parTransId="{620BF911-AF4C-438F-ACAC-09111098642C}" sibTransId="{1DD743AB-54F8-4668-B4FA-1916C573DC53}"/>
    <dgm:cxn modelId="{5EAA47D1-E463-4C9C-9E7B-3DF65E9EE928}" type="presOf" srcId="{D53186A1-EA0E-40BC-B7CA-86559373FECC}" destId="{89A9402B-D6B2-485C-8236-11DC651DA16D}" srcOrd="0" destOrd="0" presId="urn:microsoft.com/office/officeart/2005/8/layout/vList5"/>
    <dgm:cxn modelId="{851680D4-8A19-48C8-801C-C9A020B3AABD}" type="presOf" srcId="{F5003A72-0409-49C7-BB17-1E40C43191CC}" destId="{D1C15A1D-D288-4352-A350-11FED863B552}" srcOrd="0" destOrd="0" presId="urn:microsoft.com/office/officeart/2005/8/layout/vList5"/>
    <dgm:cxn modelId="{C150D1DE-A096-498B-8E9D-DCA501E5957B}" srcId="{F5003A72-0409-49C7-BB17-1E40C43191CC}" destId="{361316F0-920E-439B-B66C-705E15EE84D4}" srcOrd="0" destOrd="0" parTransId="{66D9FE42-CA64-4CB9-9440-95CD715C40BC}" sibTransId="{89BE2AAB-0B5A-429C-BCD7-2C8F9E47F306}"/>
    <dgm:cxn modelId="{5591AEDF-A8B7-4572-800F-B07532A49399}" srcId="{361316F0-920E-439B-B66C-705E15EE84D4}" destId="{93F2654F-5D6E-485F-ABBD-E19867121066}" srcOrd="2" destOrd="0" parTransId="{5E6BA894-8A1A-4327-BFEB-0B519484C625}" sibTransId="{EC40D419-3C22-494C-BA0E-4F2953D690E9}"/>
    <dgm:cxn modelId="{10FFAFEA-953A-4893-8A51-E6A6D5E10E22}" srcId="{F5003A72-0409-49C7-BB17-1E40C43191CC}" destId="{972A7550-6258-4FBC-9D10-DB7A4EF1DA04}" srcOrd="4" destOrd="0" parTransId="{D476B77D-6E5D-4E9F-A5B1-76D7798DA7E3}" sibTransId="{92090526-EB66-4F5A-A036-83A3F8CB045D}"/>
    <dgm:cxn modelId="{6D04C6ED-0DAC-41EA-AEF6-93EC89AE82F2}" type="presOf" srcId="{9F2B08D9-23E8-44B2-BBD8-A4244312F194}" destId="{11AFBDC0-6977-4021-9298-C464B1EF9F5F}" srcOrd="0" destOrd="1" presId="urn:microsoft.com/office/officeart/2005/8/layout/vList5"/>
    <dgm:cxn modelId="{088DB3F2-32C8-4E30-A9FF-B9E86BEA835C}" type="presOf" srcId="{F2DA5681-60EF-4EB6-A49D-B2215C6282A9}" destId="{EAFDD5DB-2954-419A-A1EC-FF06E3490A13}" srcOrd="0" destOrd="1" presId="urn:microsoft.com/office/officeart/2005/8/layout/vList5"/>
    <dgm:cxn modelId="{7E3EB4F3-93F7-45D0-9549-FFC17339D6BC}" srcId="{F5003A72-0409-49C7-BB17-1E40C43191CC}" destId="{C766ECF4-AD9F-46C9-97D3-26EB1BA96A73}" srcOrd="2" destOrd="0" parTransId="{828FF6F3-1EE7-4C56-8C1E-F5B50A7AA334}" sibTransId="{62EE4E39-45DD-4AA1-98E0-E64EC91F8ED0}"/>
    <dgm:cxn modelId="{7C534CE9-9896-40B6-AB4C-FC95CFF8CB7A}" type="presParOf" srcId="{D1C15A1D-D288-4352-A350-11FED863B552}" destId="{BCBA89E2-35C8-43E0-BE63-100356B6913E}" srcOrd="0" destOrd="0" presId="urn:microsoft.com/office/officeart/2005/8/layout/vList5"/>
    <dgm:cxn modelId="{C8E617A7-82DA-4225-B782-68E800D308DF}" type="presParOf" srcId="{BCBA89E2-35C8-43E0-BE63-100356B6913E}" destId="{E0FC0B78-E17B-4682-AC10-CEF046C5D5A3}" srcOrd="0" destOrd="0" presId="urn:microsoft.com/office/officeart/2005/8/layout/vList5"/>
    <dgm:cxn modelId="{3C061A60-5ED7-4A1A-96CD-99685C6F1374}" type="presParOf" srcId="{BCBA89E2-35C8-43E0-BE63-100356B6913E}" destId="{893A19A7-8491-4D61-9BC9-4D6E395C6354}" srcOrd="1" destOrd="0" presId="urn:microsoft.com/office/officeart/2005/8/layout/vList5"/>
    <dgm:cxn modelId="{D320F0EB-8A97-4DBF-97A3-86FB5BF963BF}" type="presParOf" srcId="{D1C15A1D-D288-4352-A350-11FED863B552}" destId="{6A1E74A9-2366-462E-AAC6-B2897F0CC0BD}" srcOrd="1" destOrd="0" presId="urn:microsoft.com/office/officeart/2005/8/layout/vList5"/>
    <dgm:cxn modelId="{98343C6B-C009-4D7B-910D-BE9EEFC88500}" type="presParOf" srcId="{D1C15A1D-D288-4352-A350-11FED863B552}" destId="{FBACCD24-2ADE-4F61-A0B4-2901B430F545}" srcOrd="2" destOrd="0" presId="urn:microsoft.com/office/officeart/2005/8/layout/vList5"/>
    <dgm:cxn modelId="{A565C854-6FF9-40FC-98A0-1351FE71BE91}" type="presParOf" srcId="{FBACCD24-2ADE-4F61-A0B4-2901B430F545}" destId="{649055AF-4EE0-4B59-A9D6-FD01ABE7EBEB}" srcOrd="0" destOrd="0" presId="urn:microsoft.com/office/officeart/2005/8/layout/vList5"/>
    <dgm:cxn modelId="{FCCDB3C2-8710-4A04-9FD4-7B1092BD377B}" type="presParOf" srcId="{FBACCD24-2ADE-4F61-A0B4-2901B430F545}" destId="{11AFBDC0-6977-4021-9298-C464B1EF9F5F}" srcOrd="1" destOrd="0" presId="urn:microsoft.com/office/officeart/2005/8/layout/vList5"/>
    <dgm:cxn modelId="{8432A97F-F4D0-4F9B-8EAF-6DAA3AED6AC1}" type="presParOf" srcId="{D1C15A1D-D288-4352-A350-11FED863B552}" destId="{A6C1626A-DFBB-4049-9E5E-F258D770F210}" srcOrd="3" destOrd="0" presId="urn:microsoft.com/office/officeart/2005/8/layout/vList5"/>
    <dgm:cxn modelId="{574DF95E-1C84-4BBD-A1CB-B5055DE24364}" type="presParOf" srcId="{D1C15A1D-D288-4352-A350-11FED863B552}" destId="{BAF91735-3D1A-4297-98AF-4FC77B4AB1C5}" srcOrd="4" destOrd="0" presId="urn:microsoft.com/office/officeart/2005/8/layout/vList5"/>
    <dgm:cxn modelId="{5B032755-CDA1-43C5-A1DA-2D849BFCE516}" type="presParOf" srcId="{BAF91735-3D1A-4297-98AF-4FC77B4AB1C5}" destId="{8A47B3B4-2EAE-413E-990F-19CBA25D6A17}" srcOrd="0" destOrd="0" presId="urn:microsoft.com/office/officeart/2005/8/layout/vList5"/>
    <dgm:cxn modelId="{C3A41415-CDA9-42FD-B99D-5CD443A15862}" type="presParOf" srcId="{BAF91735-3D1A-4297-98AF-4FC77B4AB1C5}" destId="{EAFDD5DB-2954-419A-A1EC-FF06E3490A13}" srcOrd="1" destOrd="0" presId="urn:microsoft.com/office/officeart/2005/8/layout/vList5"/>
    <dgm:cxn modelId="{12637072-53C0-419C-8BF5-5C33C0BBC9D3}" type="presParOf" srcId="{D1C15A1D-D288-4352-A350-11FED863B552}" destId="{AD40970E-C5BF-45FC-A6AF-E92854E14A9D}" srcOrd="5" destOrd="0" presId="urn:microsoft.com/office/officeart/2005/8/layout/vList5"/>
    <dgm:cxn modelId="{669985F4-7BEB-4800-AF5C-9FAAC1941DF9}" type="presParOf" srcId="{D1C15A1D-D288-4352-A350-11FED863B552}" destId="{C7CB2A7C-64BB-4DB6-87E7-300FF77B6FA3}" srcOrd="6" destOrd="0" presId="urn:microsoft.com/office/officeart/2005/8/layout/vList5"/>
    <dgm:cxn modelId="{A430B775-872F-48AC-AD10-73B3116B1A90}" type="presParOf" srcId="{C7CB2A7C-64BB-4DB6-87E7-300FF77B6FA3}" destId="{89A9402B-D6B2-485C-8236-11DC651DA16D}" srcOrd="0" destOrd="0" presId="urn:microsoft.com/office/officeart/2005/8/layout/vList5"/>
    <dgm:cxn modelId="{CCF2B104-494F-4777-99FE-032644DFECBA}" type="presParOf" srcId="{C7CB2A7C-64BB-4DB6-87E7-300FF77B6FA3}" destId="{7D7CC3F6-E067-4D10-A0D2-9E1EF62A7A28}" srcOrd="1" destOrd="0" presId="urn:microsoft.com/office/officeart/2005/8/layout/vList5"/>
    <dgm:cxn modelId="{41E57564-ADAC-45BD-8E14-35D20ADBCDEF}" type="presParOf" srcId="{D1C15A1D-D288-4352-A350-11FED863B552}" destId="{D82108C9-064D-4BEC-913F-62AA3192D205}" srcOrd="7" destOrd="0" presId="urn:microsoft.com/office/officeart/2005/8/layout/vList5"/>
    <dgm:cxn modelId="{AA150289-DB2C-4F70-95BD-526E4183A488}" type="presParOf" srcId="{D1C15A1D-D288-4352-A350-11FED863B552}" destId="{01D3C823-12B5-46A9-A91A-41AD659BD1DD}" srcOrd="8" destOrd="0" presId="urn:microsoft.com/office/officeart/2005/8/layout/vList5"/>
    <dgm:cxn modelId="{17A21D58-0707-4AB7-A5F0-81E8B531FB4A}" type="presParOf" srcId="{01D3C823-12B5-46A9-A91A-41AD659BD1DD}" destId="{4B7E8567-CA5B-4C29-BAA3-A6FC14A21678}" srcOrd="0" destOrd="0" presId="urn:microsoft.com/office/officeart/2005/8/layout/vList5"/>
    <dgm:cxn modelId="{6BDE7C18-B707-4511-A0FE-9CD03BD9401F}" type="presParOf" srcId="{01D3C823-12B5-46A9-A91A-41AD659BD1DD}" destId="{09A2D8EF-5DC6-4891-A38C-4C6FA9E1297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A19A7-8491-4D61-9BC9-4D6E395C6354}">
      <dsp:nvSpPr>
        <dsp:cNvPr id="0" name=""/>
        <dsp:cNvSpPr/>
      </dsp:nvSpPr>
      <dsp:spPr>
        <a:xfrm rot="5400000">
          <a:off x="7295832" y="-3556308"/>
          <a:ext cx="754253" cy="805974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Gebruik eenvoudige taal</a:t>
          </a:r>
          <a:endParaRPr lang="en-US" sz="1400" kern="1200" dirty="0"/>
        </a:p>
        <a:p>
          <a:pPr marL="114300" lvl="1" indent="-114300" algn="l" defTabSz="622300">
            <a:lnSpc>
              <a:spcPct val="90000"/>
            </a:lnSpc>
            <a:spcBef>
              <a:spcPct val="0"/>
            </a:spcBef>
            <a:spcAft>
              <a:spcPct val="15000"/>
            </a:spcAft>
            <a:buChar char="•"/>
          </a:pPr>
          <a:r>
            <a:rPr lang="nl-NL" sz="1400" kern="1200" dirty="0"/>
            <a:t>Vergelijk met dagelijkse ervaringen van vroeger bv. frisse lucht in de auto, ramen open zetten thuis </a:t>
          </a:r>
          <a:endParaRPr lang="en-US" sz="1400" kern="1200" dirty="0"/>
        </a:p>
        <a:p>
          <a:pPr marL="114300" lvl="1" indent="-114300" algn="l" defTabSz="622300">
            <a:lnSpc>
              <a:spcPct val="90000"/>
            </a:lnSpc>
            <a:spcBef>
              <a:spcPct val="0"/>
            </a:spcBef>
            <a:spcAft>
              <a:spcPct val="15000"/>
            </a:spcAft>
            <a:buChar char="•"/>
          </a:pPr>
          <a:r>
            <a:rPr lang="nl-NL" sz="1400" kern="1200" dirty="0"/>
            <a:t>Focus op gezondheid en vermijden van ziekte</a:t>
          </a:r>
          <a:endParaRPr lang="en-US" sz="1400" kern="1200" dirty="0"/>
        </a:p>
      </dsp:txBody>
      <dsp:txXfrm rot="-5400000">
        <a:off x="3643086" y="133258"/>
        <a:ext cx="8022926" cy="680613"/>
      </dsp:txXfrm>
    </dsp:sp>
    <dsp:sp modelId="{E0FC0B78-E17B-4682-AC10-CEF046C5D5A3}">
      <dsp:nvSpPr>
        <dsp:cNvPr id="0" name=""/>
        <dsp:cNvSpPr/>
      </dsp:nvSpPr>
      <dsp:spPr>
        <a:xfrm>
          <a:off x="1487" y="2156"/>
          <a:ext cx="3641598" cy="942817"/>
        </a:xfrm>
        <a:prstGeom prst="round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l-NL" sz="1800" kern="1200" dirty="0"/>
            <a:t>Geef uitleg op maat van de bewoners met focus op gezondheid</a:t>
          </a:r>
          <a:endParaRPr lang="en-US" sz="1800" kern="1200" dirty="0"/>
        </a:p>
      </dsp:txBody>
      <dsp:txXfrm>
        <a:off x="47512" y="48181"/>
        <a:ext cx="3549548" cy="850767"/>
      </dsp:txXfrm>
    </dsp:sp>
    <dsp:sp modelId="{11AFBDC0-6977-4021-9298-C464B1EF9F5F}">
      <dsp:nvSpPr>
        <dsp:cNvPr id="0" name=""/>
        <dsp:cNvSpPr/>
      </dsp:nvSpPr>
      <dsp:spPr>
        <a:xfrm rot="5400000">
          <a:off x="7295832" y="-2566349"/>
          <a:ext cx="754253" cy="805974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Toon begrip en luister naar de zorgen</a:t>
          </a:r>
          <a:endParaRPr lang="en-US" sz="1400" kern="1200" dirty="0"/>
        </a:p>
        <a:p>
          <a:pPr marL="114300" lvl="1" indent="-114300" algn="l" defTabSz="622300">
            <a:lnSpc>
              <a:spcPct val="90000"/>
            </a:lnSpc>
            <a:spcBef>
              <a:spcPct val="0"/>
            </a:spcBef>
            <a:spcAft>
              <a:spcPct val="15000"/>
            </a:spcAft>
            <a:buChar char="•"/>
          </a:pPr>
          <a:r>
            <a:rPr lang="nl-NL" sz="1400" kern="1200" dirty="0"/>
            <a:t>Stel gerust dat er manieren zijn om het comfort te verbeteren</a:t>
          </a:r>
          <a:endParaRPr lang="en-US" sz="1400" kern="1200" dirty="0"/>
        </a:p>
        <a:p>
          <a:pPr marL="114300" lvl="1" indent="-114300" algn="l" defTabSz="622300">
            <a:lnSpc>
              <a:spcPct val="90000"/>
            </a:lnSpc>
            <a:spcBef>
              <a:spcPct val="0"/>
            </a:spcBef>
            <a:spcAft>
              <a:spcPct val="15000"/>
            </a:spcAft>
            <a:buChar char="•"/>
          </a:pPr>
          <a:r>
            <a:rPr lang="nl-NL" sz="1400" kern="1200" dirty="0"/>
            <a:t>Zorg voor proactieve oplossingen bv. help een trui of sjaal aan te trekken</a:t>
          </a:r>
          <a:endParaRPr lang="en-US" sz="1400" kern="1200" dirty="0"/>
        </a:p>
      </dsp:txBody>
      <dsp:txXfrm rot="-5400000">
        <a:off x="3643086" y="1123217"/>
        <a:ext cx="8022926" cy="680613"/>
      </dsp:txXfrm>
    </dsp:sp>
    <dsp:sp modelId="{649055AF-4EE0-4B59-A9D6-FD01ABE7EBEB}">
      <dsp:nvSpPr>
        <dsp:cNvPr id="0" name=""/>
        <dsp:cNvSpPr/>
      </dsp:nvSpPr>
      <dsp:spPr>
        <a:xfrm>
          <a:off x="1487" y="992114"/>
          <a:ext cx="3641598" cy="942817"/>
        </a:xfrm>
        <a:prstGeom prst="round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nl-NL" sz="1900" kern="1200" dirty="0">
              <a:solidFill>
                <a:prstClr val="white"/>
              </a:solidFill>
              <a:latin typeface="Calibri" panose="020F0502020204030204"/>
              <a:ea typeface="+mn-ea"/>
              <a:cs typeface="+mn-cs"/>
            </a:rPr>
            <a:t>Erken eventuele ongemakken</a:t>
          </a:r>
          <a:endParaRPr lang="en-US" sz="1900" kern="1200" dirty="0">
            <a:solidFill>
              <a:prstClr val="white"/>
            </a:solidFill>
            <a:latin typeface="Calibri" panose="020F0502020204030204"/>
            <a:ea typeface="+mn-ea"/>
            <a:cs typeface="+mn-cs"/>
          </a:endParaRPr>
        </a:p>
      </dsp:txBody>
      <dsp:txXfrm>
        <a:off x="47512" y="1038139"/>
        <a:ext cx="3549548" cy="850767"/>
      </dsp:txXfrm>
    </dsp:sp>
    <dsp:sp modelId="{EAFDD5DB-2954-419A-A1EC-FF06E3490A13}">
      <dsp:nvSpPr>
        <dsp:cNvPr id="0" name=""/>
        <dsp:cNvSpPr/>
      </dsp:nvSpPr>
      <dsp:spPr>
        <a:xfrm rot="5400000">
          <a:off x="7295832" y="-1576391"/>
          <a:ext cx="754253" cy="805974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Wijs op de wettelijke verplichting van de maatregelen</a:t>
          </a:r>
          <a:endParaRPr lang="en-US" sz="1400" kern="1200" dirty="0"/>
        </a:p>
        <a:p>
          <a:pPr marL="114300" lvl="1" indent="-114300" algn="l" defTabSz="622300">
            <a:lnSpc>
              <a:spcPct val="90000"/>
            </a:lnSpc>
            <a:spcBef>
              <a:spcPct val="0"/>
            </a:spcBef>
            <a:spcAft>
              <a:spcPct val="15000"/>
            </a:spcAft>
            <a:buChar char="•"/>
          </a:pPr>
          <a:r>
            <a:rPr lang="nl-NL" sz="1400" kern="1200" dirty="0"/>
            <a:t>Wijs de stickers, infoschermen, CO</a:t>
          </a:r>
          <a:r>
            <a:rPr lang="nl-NL" sz="1400" kern="1200" baseline="-25000" dirty="0"/>
            <a:t>2</a:t>
          </a:r>
          <a:r>
            <a:rPr lang="nl-NL" sz="1400" kern="1200" dirty="0"/>
            <a:t>-meters, … aan</a:t>
          </a:r>
          <a:endParaRPr lang="en-US" sz="1400" kern="1200" dirty="0"/>
        </a:p>
      </dsp:txBody>
      <dsp:txXfrm rot="-5400000">
        <a:off x="3643086" y="2113175"/>
        <a:ext cx="8022926" cy="680613"/>
      </dsp:txXfrm>
    </dsp:sp>
    <dsp:sp modelId="{8A47B3B4-2EAE-413E-990F-19CBA25D6A17}">
      <dsp:nvSpPr>
        <dsp:cNvPr id="0" name=""/>
        <dsp:cNvSpPr/>
      </dsp:nvSpPr>
      <dsp:spPr>
        <a:xfrm>
          <a:off x="1487" y="1982072"/>
          <a:ext cx="3641598" cy="942817"/>
        </a:xfrm>
        <a:prstGeom prst="round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800100">
            <a:lnSpc>
              <a:spcPct val="90000"/>
            </a:lnSpc>
            <a:spcBef>
              <a:spcPct val="0"/>
            </a:spcBef>
            <a:spcAft>
              <a:spcPct val="35000"/>
            </a:spcAft>
            <a:buNone/>
          </a:pPr>
          <a:r>
            <a:rPr lang="nl-NL" sz="1800" kern="1200" dirty="0"/>
            <a:t>Herinner aan regelgeving en standaarden</a:t>
          </a:r>
          <a:endParaRPr lang="en-US" sz="1800" kern="1200" dirty="0"/>
        </a:p>
      </dsp:txBody>
      <dsp:txXfrm>
        <a:off x="47512" y="2028097"/>
        <a:ext cx="3549548" cy="850767"/>
      </dsp:txXfrm>
    </dsp:sp>
    <dsp:sp modelId="{7D7CC3F6-E067-4D10-A0D2-9E1EF62A7A28}">
      <dsp:nvSpPr>
        <dsp:cNvPr id="0" name=""/>
        <dsp:cNvSpPr/>
      </dsp:nvSpPr>
      <dsp:spPr>
        <a:xfrm rot="5400000">
          <a:off x="7295832" y="-586433"/>
          <a:ext cx="754253" cy="805974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Betrek bewoners bij de CO</a:t>
          </a:r>
          <a:r>
            <a:rPr lang="nl-NL" sz="1400" kern="1200" baseline="-25000" dirty="0"/>
            <a:t>2</a:t>
          </a:r>
          <a:r>
            <a:rPr lang="nl-NL" sz="1400" kern="1200" dirty="0"/>
            <a:t>-metingen</a:t>
          </a:r>
          <a:endParaRPr lang="en-US" sz="1400" kern="1200" dirty="0"/>
        </a:p>
        <a:p>
          <a:pPr marL="114300" lvl="1" indent="-114300" algn="l" defTabSz="622300">
            <a:lnSpc>
              <a:spcPct val="90000"/>
            </a:lnSpc>
            <a:spcBef>
              <a:spcPct val="0"/>
            </a:spcBef>
            <a:spcAft>
              <a:spcPct val="15000"/>
            </a:spcAft>
            <a:buChar char="•"/>
          </a:pPr>
          <a:r>
            <a:rPr lang="nl-NL" sz="1400" kern="1200" dirty="0"/>
            <a:t>Betrek bezoekers en geef ook aan hen uitleg	</a:t>
          </a:r>
          <a:endParaRPr lang="en-US" sz="1400" kern="1200" dirty="0"/>
        </a:p>
      </dsp:txBody>
      <dsp:txXfrm rot="-5400000">
        <a:off x="3643086" y="3103133"/>
        <a:ext cx="8022926" cy="680613"/>
      </dsp:txXfrm>
    </dsp:sp>
    <dsp:sp modelId="{89A9402B-D6B2-485C-8236-11DC651DA16D}">
      <dsp:nvSpPr>
        <dsp:cNvPr id="0" name=""/>
        <dsp:cNvSpPr/>
      </dsp:nvSpPr>
      <dsp:spPr>
        <a:xfrm>
          <a:off x="1487" y="2972031"/>
          <a:ext cx="3641598" cy="942817"/>
        </a:xfrm>
        <a:prstGeom prst="round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800100">
            <a:lnSpc>
              <a:spcPct val="90000"/>
            </a:lnSpc>
            <a:spcBef>
              <a:spcPct val="0"/>
            </a:spcBef>
            <a:spcAft>
              <a:spcPct val="35000"/>
            </a:spcAft>
            <a:buNone/>
          </a:pPr>
          <a:r>
            <a:rPr lang="nl-NL" sz="1800" kern="1200" dirty="0"/>
            <a:t>Weerstand ombuigen naar samenwerking</a:t>
          </a:r>
          <a:endParaRPr lang="en-US" sz="1800" kern="1200" dirty="0"/>
        </a:p>
      </dsp:txBody>
      <dsp:txXfrm>
        <a:off x="47512" y="3018056"/>
        <a:ext cx="3549548" cy="850767"/>
      </dsp:txXfrm>
    </dsp:sp>
    <dsp:sp modelId="{09A2D8EF-5DC6-4891-A38C-4C6FA9E12974}">
      <dsp:nvSpPr>
        <dsp:cNvPr id="0" name=""/>
        <dsp:cNvSpPr/>
      </dsp:nvSpPr>
      <dsp:spPr>
        <a:xfrm rot="5400000">
          <a:off x="7295832" y="403524"/>
          <a:ext cx="754253" cy="805974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Herhaal de boodschap regelmatig</a:t>
          </a:r>
          <a:endParaRPr lang="en-US" sz="1400" kern="1200" dirty="0"/>
        </a:p>
      </dsp:txBody>
      <dsp:txXfrm rot="-5400000">
        <a:off x="3643086" y="4093090"/>
        <a:ext cx="8022926" cy="680613"/>
      </dsp:txXfrm>
    </dsp:sp>
    <dsp:sp modelId="{4B7E8567-CA5B-4C29-BAA3-A6FC14A21678}">
      <dsp:nvSpPr>
        <dsp:cNvPr id="0" name=""/>
        <dsp:cNvSpPr/>
      </dsp:nvSpPr>
      <dsp:spPr>
        <a:xfrm>
          <a:off x="1487" y="3961989"/>
          <a:ext cx="3641598" cy="942817"/>
        </a:xfrm>
        <a:prstGeom prst="round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844550">
            <a:lnSpc>
              <a:spcPct val="90000"/>
            </a:lnSpc>
            <a:spcBef>
              <a:spcPct val="0"/>
            </a:spcBef>
            <a:spcAft>
              <a:spcPct val="35000"/>
            </a:spcAft>
            <a:buNone/>
          </a:pPr>
          <a:r>
            <a:rPr lang="nl-NL" sz="1900" kern="1200" dirty="0">
              <a:solidFill>
                <a:prstClr val="white"/>
              </a:solidFill>
              <a:latin typeface="Calibri" panose="020F0502020204030204"/>
              <a:ea typeface="+mn-ea"/>
              <a:cs typeface="+mn-cs"/>
            </a:rPr>
            <a:t>Wees</a:t>
          </a:r>
          <a:r>
            <a:rPr lang="nl-NL" sz="1900" kern="1200" dirty="0"/>
            <a:t> consistent en geduldig</a:t>
          </a:r>
          <a:endParaRPr lang="en-US" sz="1900" kern="1200" dirty="0"/>
        </a:p>
      </dsp:txBody>
      <dsp:txXfrm>
        <a:off x="47512" y="4008014"/>
        <a:ext cx="3549548" cy="85076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3E303-40F8-4F28-B296-A59AAED8ED4F}" type="datetimeFigureOut">
              <a:rPr lang="nl-BE" smtClean="0"/>
              <a:t>10/07/2026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0AC12-1445-43FD-9BD5-1042C910F834}" type="slidenum">
              <a:rPr lang="nl-BE" smtClean="0"/>
              <a:t>‹nr.›</a:t>
            </a:fld>
            <a:endParaRPr lang="nl-BE"/>
          </a:p>
        </p:txBody>
      </p:sp>
    </p:spTree>
    <p:extLst>
      <p:ext uri="{BB962C8B-B14F-4D97-AF65-F5344CB8AC3E}">
        <p14:creationId xmlns:p14="http://schemas.microsoft.com/office/powerpoint/2010/main" val="298803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zorg-en-gezondheid.be/per-domein/preventie/gezond-binnen/materialen-rond-het-thema-gezond-binn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a:t>
            </a:fld>
            <a:endParaRPr lang="nl-BE"/>
          </a:p>
        </p:txBody>
      </p:sp>
    </p:spTree>
    <p:extLst>
      <p:ext uri="{BB962C8B-B14F-4D97-AF65-F5344CB8AC3E}">
        <p14:creationId xmlns:p14="http://schemas.microsoft.com/office/powerpoint/2010/main" val="4219926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ea typeface="Calibri"/>
                <a:cs typeface="Calibri"/>
              </a:rPr>
              <a:t>Bij het gebruik van de CO2-meters zijn er een aantal afspraken.</a:t>
            </a:r>
            <a:endParaRPr lang="nl-BE" dirty="0"/>
          </a:p>
          <a:p>
            <a:r>
              <a:rPr lang="nl-BE" dirty="0">
                <a:solidFill>
                  <a:srgbClr val="000000"/>
                </a:solidFill>
                <a:latin typeface="Calibri" panose="020F0502020204030204"/>
                <a:ea typeface="Calibri" panose="020F0502020204030204"/>
                <a:cs typeface="Calibri" panose="020F0502020204030204"/>
              </a:rPr>
              <a:t>Bv.: </a:t>
            </a:r>
            <a:endParaRPr lang="nl-BE" b="0" i="0" dirty="0">
              <a:solidFill>
                <a:srgbClr val="000000"/>
              </a:solidFill>
              <a:effectLst/>
              <a:latin typeface="Calibri" panose="020F0502020204030204"/>
              <a:ea typeface="Calibri" panose="020F0502020204030204"/>
              <a:cs typeface="Calibri" panose="020F0502020204030204"/>
            </a:endParaRPr>
          </a:p>
          <a:p>
            <a:r>
              <a:rPr lang="nl-BE" dirty="0">
                <a:solidFill>
                  <a:srgbClr val="000000"/>
                </a:solidFill>
                <a:latin typeface="Calibri" panose="020F0502020204030204"/>
                <a:ea typeface="Calibri" panose="020F0502020204030204"/>
                <a:cs typeface="Calibri" panose="020F0502020204030204"/>
              </a:rPr>
              <a:t>De correcte plaatsing van de CO2-meter in het lokaal is belangrijk om een goede meting uit te voeren. Verplaats de CO2-meter dus niet zomaar naar een andere locatie.</a:t>
            </a:r>
          </a:p>
          <a:p>
            <a:r>
              <a:rPr lang="nl-BE" dirty="0">
                <a:solidFill>
                  <a:srgbClr val="000000"/>
                </a:solidFill>
                <a:latin typeface="Calibri" panose="020F0502020204030204"/>
                <a:ea typeface="Calibri" panose="020F0502020204030204"/>
                <a:cs typeface="Calibri" panose="020F0502020204030204"/>
              </a:rPr>
              <a:t>Vul aan met afspraken wat van het personeel verwacht wordt wanneer de richtwaarde of maximaal toegelaten waarde overschreden wordt.</a:t>
            </a:r>
          </a:p>
          <a:p>
            <a:endParaRPr lang="nl-BE" dirty="0">
              <a:solidFill>
                <a:srgbClr val="5E5E5E"/>
              </a:solidFill>
              <a:latin typeface="FlandersArtSans-Regular"/>
              <a:ea typeface="Calibri" panose="020F0502020204030204"/>
              <a:cs typeface="Calibri" panose="020F0502020204030204"/>
            </a:endParaRPr>
          </a:p>
          <a:p>
            <a:endParaRPr lang="nl-BE"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13</a:t>
            </a:fld>
            <a:endParaRPr lang="nl-BE"/>
          </a:p>
        </p:txBody>
      </p:sp>
    </p:spTree>
    <p:extLst>
      <p:ext uri="{BB962C8B-B14F-4D97-AF65-F5344CB8AC3E}">
        <p14:creationId xmlns:p14="http://schemas.microsoft.com/office/powerpoint/2010/main" val="2438220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Ventilatiesysteem A:</a:t>
            </a:r>
          </a:p>
          <a:p>
            <a:r>
              <a:rPr lang="nl-BE" dirty="0"/>
              <a:t>Verse buitenlucht komt binnen via ventilatieroosters aan ramen.</a:t>
            </a:r>
          </a:p>
          <a:p>
            <a:r>
              <a:rPr lang="nl-BE" dirty="0"/>
              <a:t>Vervuilde </a:t>
            </a:r>
            <a:r>
              <a:rPr lang="nl-BE" dirty="0" err="1"/>
              <a:t>binnenlucht</a:t>
            </a:r>
            <a:r>
              <a:rPr lang="nl-BE" dirty="0"/>
              <a:t> gaat buiten via verticale kanalen.</a:t>
            </a:r>
          </a:p>
          <a:p>
            <a:endParaRPr lang="nl-BE" b="1" dirty="0"/>
          </a:p>
          <a:p>
            <a:r>
              <a:rPr lang="nl-BE" b="1" dirty="0"/>
              <a:t>Afspraken: vul aan of pas aan</a:t>
            </a:r>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15</a:t>
            </a:fld>
            <a:endParaRPr lang="nl-BE"/>
          </a:p>
        </p:txBody>
      </p:sp>
    </p:spTree>
    <p:extLst>
      <p:ext uri="{BB962C8B-B14F-4D97-AF65-F5344CB8AC3E}">
        <p14:creationId xmlns:p14="http://schemas.microsoft.com/office/powerpoint/2010/main" val="41892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Type C</a:t>
            </a:r>
          </a:p>
          <a:p>
            <a:r>
              <a:rPr lang="nl-BE" dirty="0"/>
              <a:t>De verse buitenlucht komt binnen via ventilatieroosters (dus niet via opengaande ramen). De afvoer wordt mechanisch aangestuurd met een ventilator.</a:t>
            </a:r>
          </a:p>
          <a:p>
            <a:endParaRPr lang="nl-BE" dirty="0"/>
          </a:p>
          <a:p>
            <a:r>
              <a:rPr lang="nl-BE" dirty="0"/>
              <a:t>Type C+:</a:t>
            </a:r>
          </a:p>
          <a:p>
            <a:r>
              <a:rPr lang="nl-BE" dirty="0"/>
              <a:t>Het ventilatiedebiet wordt aangestuurd in functie van de aanwezige CO2-concentratie of vocht in de lucht. Het systeem kan zich op die manier flexibel aanpassen aan de reële bezetting.</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Afspraken: vul aan of pas aan</a:t>
            </a:r>
          </a:p>
          <a:p>
            <a:endParaRPr lang="nl-BE" dirty="0"/>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16</a:t>
            </a:fld>
            <a:endParaRPr lang="nl-BE"/>
          </a:p>
        </p:txBody>
      </p:sp>
    </p:spTree>
    <p:extLst>
      <p:ext uri="{BB962C8B-B14F-4D97-AF65-F5344CB8AC3E}">
        <p14:creationId xmlns:p14="http://schemas.microsoft.com/office/powerpoint/2010/main" val="262680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Type D:</a:t>
            </a:r>
          </a:p>
          <a:p>
            <a:r>
              <a:rPr lang="nl-BE" dirty="0"/>
              <a:t>De aanvoer en afvoer van de lucht gebeuren mechanisch, met elektrische ventilatoren.</a:t>
            </a:r>
          </a:p>
          <a:p>
            <a:endParaRPr lang="nl-BE" dirty="0"/>
          </a:p>
          <a:p>
            <a:r>
              <a:rPr lang="nl-BE" dirty="0"/>
              <a:t>Type D+:</a:t>
            </a:r>
          </a:p>
          <a:p>
            <a:r>
              <a:rPr lang="nl-BE" dirty="0"/>
              <a:t>Werkt met </a:t>
            </a:r>
            <a:r>
              <a:rPr lang="nl-BE" dirty="0" err="1"/>
              <a:t>vraaggestuurde</a:t>
            </a:r>
            <a:r>
              <a:rPr lang="nl-BE" dirty="0"/>
              <a:t> afvoer. Het ventilatiedebiet wordt dan aangestuurd in functie van bv. Een aanwezigheidssensor, de aanwezige CO2-concentratie of vocht in de lucht. Het systeem kan zich op die manier dan flexibel aanpassen aan de reële bezetting.</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Afspraken: vul aan of pas aan</a:t>
            </a:r>
          </a:p>
          <a:p>
            <a:endParaRPr lang="nl-BE" dirty="0"/>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17</a:t>
            </a:fld>
            <a:endParaRPr lang="nl-BE"/>
          </a:p>
        </p:txBody>
      </p:sp>
    </p:spTree>
    <p:extLst>
      <p:ext uri="{BB962C8B-B14F-4D97-AF65-F5344CB8AC3E}">
        <p14:creationId xmlns:p14="http://schemas.microsoft.com/office/powerpoint/2010/main" val="2796777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Kijk op </a:t>
            </a:r>
            <a:r>
              <a:rPr lang="nl-NL" dirty="0">
                <a:hlinkClick r:id="rId3"/>
              </a:rPr>
              <a:t>Materialen rond het thema gezond binnen | Zorg en (zorg-en-gezondheid.be)</a:t>
            </a:r>
            <a:r>
              <a:rPr lang="nl-NL" dirty="0"/>
              <a:t> voor sensibiliserende materialen</a:t>
            </a:r>
            <a:endParaRPr lang="nl-BE" dirty="0"/>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18</a:t>
            </a:fld>
            <a:endParaRPr lang="nl-BE"/>
          </a:p>
        </p:txBody>
      </p:sp>
    </p:spTree>
    <p:extLst>
      <p:ext uri="{BB962C8B-B14F-4D97-AF65-F5344CB8AC3E}">
        <p14:creationId xmlns:p14="http://schemas.microsoft.com/office/powerpoint/2010/main" val="223646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1. Uitleg op maat van de bewoners</a:t>
            </a:r>
          </a:p>
          <a:p>
            <a:pPr>
              <a:buFont typeface="Arial" panose="020B0604020202020204" pitchFamily="34" charset="0"/>
              <a:buChar char="•"/>
            </a:pPr>
            <a:r>
              <a:rPr lang="nl-NL" b="1" dirty="0"/>
              <a:t>Gebruik eenvoudige taal</a:t>
            </a:r>
            <a:r>
              <a:rPr lang="nl-NL" dirty="0"/>
              <a:t>: Leg het belang van ventilatie uit op een begrijpelijke manier. Vertel waarom het nodig is voor hun gezondheid en veiligheid, bijvoorbeeld: "Frisse lucht helpt ons allemaal om beter te ademen en voorkomt dat ziektekiemen die in de lucht komen ons minder snel ziek kunnen maken."</a:t>
            </a:r>
          </a:p>
          <a:p>
            <a:pPr>
              <a:buFont typeface="Arial" panose="020B0604020202020204" pitchFamily="34" charset="0"/>
              <a:buChar char="•"/>
            </a:pPr>
            <a:r>
              <a:rPr lang="nl-NL" b="1" dirty="0"/>
              <a:t>Vergelijking met dagelijkse ervaringen</a:t>
            </a:r>
            <a:r>
              <a:rPr lang="nl-NL" dirty="0"/>
              <a:t>: Vergelijk het met alledaagse situaties, zoals een autorit waarbij een raam open moet voor frisse lucht. Dit maakt het concept tastbaarder.</a:t>
            </a:r>
          </a:p>
          <a:p>
            <a:r>
              <a:rPr lang="nl-NL" b="1" dirty="0"/>
              <a:t>2. Erken het ongemak</a:t>
            </a:r>
          </a:p>
          <a:p>
            <a:pPr>
              <a:buFont typeface="Arial" panose="020B0604020202020204" pitchFamily="34" charset="0"/>
              <a:buChar char="•"/>
            </a:pPr>
            <a:r>
              <a:rPr lang="nl-NL" b="1" dirty="0"/>
              <a:t>Toon begrip</a:t>
            </a:r>
            <a:r>
              <a:rPr lang="nl-NL" dirty="0"/>
              <a:t>: Geef aan dat je begrijpt dat bewoners het misschien snel te koud krijgen of tocht vervelend vinden, en stel hen gerust dat er manieren zijn om het comfort te behouden.</a:t>
            </a:r>
          </a:p>
          <a:p>
            <a:pPr>
              <a:buFont typeface="Arial" panose="020B0604020202020204" pitchFamily="34" charset="0"/>
              <a:buChar char="•"/>
            </a:pPr>
            <a:r>
              <a:rPr lang="nl-NL" b="1" dirty="0"/>
              <a:t>Proactieve oplossingen</a:t>
            </a:r>
            <a:r>
              <a:rPr lang="nl-NL" dirty="0"/>
              <a:t>: Bied warme dekens of vesten aan tijdens momenten van ventilatie. Dit kan de perceptie van comfort verbeteren en helpt bewoners om de ventilatie te verdragen.</a:t>
            </a:r>
          </a:p>
          <a:p>
            <a:r>
              <a:rPr lang="nl-NL" b="1" dirty="0"/>
              <a:t>3. Communiceer de gezondheidsvoordelen</a:t>
            </a:r>
          </a:p>
          <a:p>
            <a:pPr>
              <a:buFont typeface="Arial" panose="020B0604020202020204" pitchFamily="34" charset="0"/>
              <a:buChar char="•"/>
            </a:pPr>
            <a:r>
              <a:rPr lang="nl-NL" b="1" dirty="0"/>
              <a:t>Focus op gezondheid</a:t>
            </a:r>
            <a:r>
              <a:rPr lang="nl-NL" dirty="0"/>
              <a:t>: Laat weten dat goede ventilatie helpt bij het voorkomen van de verspreiding van ziektes, zoals griep en verkoudheid. Dat dit vooral belangrijk is bij oudere bewoners die kwetsbaarder zijn.</a:t>
            </a:r>
          </a:p>
          <a:p>
            <a:pPr>
              <a:buFont typeface="Arial" panose="020B0604020202020204" pitchFamily="34" charset="0"/>
              <a:buChar char="•"/>
            </a:pPr>
            <a:r>
              <a:rPr lang="nl-NL" b="1" dirty="0"/>
              <a:t>Verbind het met veiligheid</a:t>
            </a:r>
            <a:r>
              <a:rPr lang="nl-NL" dirty="0"/>
              <a:t>: Leg uit dat het voor hen belangrijk is om de ruimtes gezond te houden, vooral in een tijd waarin luchtkwaliteit meer aandacht krijgt (bijvoorbeeld in verband met COVID-19).</a:t>
            </a:r>
          </a:p>
          <a:p>
            <a:r>
              <a:rPr lang="nl-NL" b="1" dirty="0"/>
              <a:t>4. Herinner aan regelgeving en standaarden</a:t>
            </a:r>
          </a:p>
          <a:p>
            <a:pPr>
              <a:buFont typeface="Arial" panose="020B0604020202020204" pitchFamily="34" charset="0"/>
              <a:buChar char="•"/>
            </a:pPr>
            <a:r>
              <a:rPr lang="nl-NL" b="1" dirty="0"/>
              <a:t>Voorkom discussie door regelgeving te benadrukken</a:t>
            </a:r>
            <a:r>
              <a:rPr lang="nl-NL" dirty="0"/>
              <a:t>: Leg uit dat de nieuwe ventilatievoorwaarden een wettelijke verplichting zijn om hen te beschermen. Dit voorkomt dat bewoners denken dat het slechts een ‘keuze’ is van het personeel.</a:t>
            </a:r>
          </a:p>
          <a:p>
            <a:pPr>
              <a:buFont typeface="Arial" panose="020B0604020202020204" pitchFamily="34" charset="0"/>
              <a:buChar char="•"/>
            </a:pPr>
            <a:r>
              <a:rPr lang="nl-NL" b="1" dirty="0"/>
              <a:t>Gebruik visuele hulpmiddelen</a:t>
            </a:r>
            <a:r>
              <a:rPr lang="nl-NL" dirty="0"/>
              <a:t>: Overweeg om </a:t>
            </a:r>
            <a:r>
              <a:rPr lang="nl-NL" dirty="0" err="1"/>
              <a:t>infographics</a:t>
            </a:r>
            <a:r>
              <a:rPr lang="nl-NL" dirty="0"/>
              <a:t> of posters op te hangen waarin in eenvoudige stappen de voordelen van ventilatie en hoe het werkt worden uitgelegd.</a:t>
            </a:r>
          </a:p>
          <a:p>
            <a:r>
              <a:rPr lang="nl-NL" b="1" dirty="0"/>
              <a:t>5. Weerstand ombuigen naar samenwerking</a:t>
            </a:r>
          </a:p>
          <a:p>
            <a:pPr>
              <a:buFont typeface="Arial" panose="020B0604020202020204" pitchFamily="34" charset="0"/>
              <a:buChar char="•"/>
            </a:pPr>
            <a:r>
              <a:rPr lang="nl-NL" b="1" dirty="0"/>
              <a:t>Bespreek individuele behoeften</a:t>
            </a:r>
            <a:r>
              <a:rPr lang="nl-NL" dirty="0"/>
              <a:t>: Voor bewoners die moeite hebben met ventilatie, kunnen persoonlijke gesprekken helpen om aanpassingen te maken, zoals de timing van het luchten of de positie van hun stoel ten opzichte van ramen en roosters.</a:t>
            </a:r>
          </a:p>
          <a:p>
            <a:pPr>
              <a:buFont typeface="Arial" panose="020B0604020202020204" pitchFamily="34" charset="0"/>
              <a:buChar char="•"/>
            </a:pPr>
            <a:r>
              <a:rPr lang="nl-NL" b="1" dirty="0"/>
              <a:t>Luisteren naar zorgen</a:t>
            </a:r>
            <a:r>
              <a:rPr lang="nl-NL" dirty="0"/>
              <a:t>: Moedig personeel aan om open te staan voor klachten en suggesties. Door naar de bewoners te luisteren, kan het personeel beter anticiperen op mogelijke problemen en bewoners het gevoel geven dat hun mening belangrijk is.</a:t>
            </a:r>
          </a:p>
          <a:p>
            <a:r>
              <a:rPr lang="nl-NL" b="1" dirty="0"/>
              <a:t>6. Geef het personeel tools om te reageren op weerstand</a:t>
            </a:r>
          </a:p>
          <a:p>
            <a:pPr>
              <a:buFont typeface="Arial" panose="020B0604020202020204" pitchFamily="34" charset="0"/>
              <a:buChar char="•"/>
            </a:pPr>
            <a:r>
              <a:rPr lang="nl-NL" b="1" dirty="0"/>
              <a:t>Training in gesprekstechnieken</a:t>
            </a:r>
            <a:r>
              <a:rPr lang="nl-NL" dirty="0"/>
              <a:t>: Train het personeel in gesprekstechnieken om op een vriendelijke, maar overtuigende manier met weerstand om te gaan. Ze kunnen bijvoorbeeld reageren met empathie en positieve framing: “Ik begrijp dat het vervelend voelt, maar weet dat het echt helpt om ons allemaal gezond te houden.”</a:t>
            </a:r>
          </a:p>
          <a:p>
            <a:pPr>
              <a:buFont typeface="Arial" panose="020B0604020202020204" pitchFamily="34" charset="0"/>
              <a:buChar char="•"/>
            </a:pPr>
            <a:r>
              <a:rPr lang="nl-NL" b="1" dirty="0"/>
              <a:t>Betrek mantelzorgers en bezoekers</a:t>
            </a:r>
            <a:r>
              <a:rPr lang="nl-NL" dirty="0"/>
              <a:t>: Zorg ervoor dat bezoekers en familieleden ook worden geïnformeerd over het belang van ventilatie, zodat zij bewoners kunnen ondersteunen en niet onbedoeld weerstand vergroten.</a:t>
            </a:r>
          </a:p>
          <a:p>
            <a:r>
              <a:rPr lang="nl-NL" b="1" dirty="0"/>
              <a:t>7. Wees consistent en geduldig</a:t>
            </a:r>
          </a:p>
          <a:p>
            <a:pPr>
              <a:buFont typeface="Arial" panose="020B0604020202020204" pitchFamily="34" charset="0"/>
              <a:buChar char="•"/>
            </a:pPr>
            <a:r>
              <a:rPr lang="nl-NL" b="1" dirty="0"/>
              <a:t>Herhaal de boodschap regelmatig</a:t>
            </a:r>
            <a:r>
              <a:rPr lang="nl-NL" dirty="0"/>
              <a:t>: Het kan tijd kosten voordat bewoners de nieuwe ventilatiepraktijken volledig accepteren. Daarom is herhaling van de boodschap in verschillende vormen (gesprekken, affiches, nieuwsbrieven) belangrijk.</a:t>
            </a:r>
          </a:p>
          <a:p>
            <a:pPr>
              <a:buFont typeface="Arial" panose="020B0604020202020204" pitchFamily="34" charset="0"/>
              <a:buChar char="•"/>
            </a:pPr>
            <a:r>
              <a:rPr lang="nl-NL" b="1" dirty="0"/>
              <a:t>Wees geduldig</a:t>
            </a:r>
            <a:r>
              <a:rPr lang="nl-NL" dirty="0"/>
              <a:t>: Verandering is altijd lastig, vooral in een woonzorgcentrum. Personeel moet geduld hebben en begrip tonen voor de tijd die het kost om aan de nieuwe omstandigheden te wennen.</a:t>
            </a:r>
          </a:p>
          <a:p>
            <a:pPr>
              <a:buFont typeface="Arial" panose="020B0604020202020204" pitchFamily="34" charset="0"/>
              <a:buChar char="•"/>
            </a:pPr>
            <a:endParaRPr lang="nl-NL" dirty="0"/>
          </a:p>
          <a:p>
            <a:pPr>
              <a:buFont typeface="Arial" panose="020B0604020202020204" pitchFamily="34" charset="0"/>
              <a:buChar char="•"/>
            </a:pPr>
            <a:endParaRPr lang="nl-NL" dirty="0"/>
          </a:p>
          <a:p>
            <a:r>
              <a:rPr lang="nl-NL" dirty="0"/>
              <a:t>Door de juiste mix van communicatie, begrip, en praktische oplossingen, kan het personeel bewoners en bezoekers helpen om het belang van ventilatie in te zien zonder dat het ten koste gaat van hun comfort.</a:t>
            </a:r>
          </a:p>
          <a:p>
            <a:endParaRPr lang="nl-BE" dirty="0"/>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19</a:t>
            </a:fld>
            <a:endParaRPr lang="nl-BE"/>
          </a:p>
        </p:txBody>
      </p:sp>
    </p:spTree>
    <p:extLst>
      <p:ext uri="{BB962C8B-B14F-4D97-AF65-F5344CB8AC3E}">
        <p14:creationId xmlns:p14="http://schemas.microsoft.com/office/powerpoint/2010/main" val="2771023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20</a:t>
            </a:fld>
            <a:endParaRPr lang="nl-BE"/>
          </a:p>
        </p:txBody>
      </p:sp>
    </p:spTree>
    <p:extLst>
      <p:ext uri="{BB962C8B-B14F-4D97-AF65-F5344CB8AC3E}">
        <p14:creationId xmlns:p14="http://schemas.microsoft.com/office/powerpoint/2010/main" val="673670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22</a:t>
            </a:fld>
            <a:endParaRPr lang="nl-BE"/>
          </a:p>
        </p:txBody>
      </p:sp>
    </p:spTree>
    <p:extLst>
      <p:ext uri="{BB962C8B-B14F-4D97-AF65-F5344CB8AC3E}">
        <p14:creationId xmlns:p14="http://schemas.microsoft.com/office/powerpoint/2010/main" val="167581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highlight>
                  <a:srgbClr val="FFFFFF"/>
                </a:highlight>
                <a:latin typeface="Aptos" panose="020B0004020202020204" pitchFamily="34" charset="0"/>
              </a:rPr>
              <a:t>De ervaring van de COVID-19-pandemie en nieuwe wetenschappelijke inzichten leren ons dat inzetten op ventileren en verluchten nodig is om </a:t>
            </a:r>
            <a:r>
              <a:rPr lang="nl-NL" b="1" i="0" dirty="0">
                <a:solidFill>
                  <a:srgbClr val="000000"/>
                </a:solidFill>
                <a:effectLst/>
                <a:highlight>
                  <a:srgbClr val="FFFFFF"/>
                </a:highlight>
                <a:latin typeface="Aptos" panose="020B0004020202020204" pitchFamily="34" charset="0"/>
              </a:rPr>
              <a:t>gezondheidsrisico's</a:t>
            </a:r>
            <a:r>
              <a:rPr lang="nl-NL" b="0" i="0" dirty="0">
                <a:solidFill>
                  <a:srgbClr val="000000"/>
                </a:solidFill>
                <a:effectLst/>
                <a:highlight>
                  <a:srgbClr val="FFFFFF"/>
                </a:highlight>
                <a:latin typeface="Aptos" panose="020B0004020202020204" pitchFamily="34" charset="0"/>
              </a:rPr>
              <a:t>, door </a:t>
            </a:r>
            <a:r>
              <a:rPr lang="nl-NL" b="1" i="0" dirty="0">
                <a:solidFill>
                  <a:srgbClr val="000000"/>
                </a:solidFill>
                <a:effectLst/>
                <a:highlight>
                  <a:srgbClr val="FFFFFF"/>
                </a:highlight>
                <a:latin typeface="Aptos" panose="020B0004020202020204" pitchFamily="34" charset="0"/>
              </a:rPr>
              <a:t>verontreiniging van het binnenmilieu algemeen </a:t>
            </a:r>
            <a:r>
              <a:rPr lang="nl-NL" b="0" i="0" dirty="0">
                <a:solidFill>
                  <a:srgbClr val="000000"/>
                </a:solidFill>
                <a:effectLst/>
                <a:highlight>
                  <a:srgbClr val="FFFFFF"/>
                </a:highlight>
                <a:latin typeface="Aptos" panose="020B0004020202020204" pitchFamily="34" charset="0"/>
              </a:rPr>
              <a:t>en </a:t>
            </a:r>
            <a:r>
              <a:rPr lang="nl-NL" b="1" i="0" dirty="0">
                <a:solidFill>
                  <a:srgbClr val="000000"/>
                </a:solidFill>
                <a:effectLst/>
                <a:highlight>
                  <a:srgbClr val="FFFFFF"/>
                </a:highlight>
                <a:latin typeface="Aptos" panose="020B0004020202020204" pitchFamily="34" charset="0"/>
              </a:rPr>
              <a:t>door besmetting met respiratoire ziektekiemen </a:t>
            </a:r>
            <a:r>
              <a:rPr lang="nl-NL" b="0" i="0" dirty="0">
                <a:solidFill>
                  <a:srgbClr val="000000"/>
                </a:solidFill>
                <a:effectLst/>
                <a:highlight>
                  <a:srgbClr val="FFFFFF"/>
                </a:highlight>
                <a:latin typeface="Aptos" panose="020B0004020202020204" pitchFamily="34" charset="0"/>
              </a:rPr>
              <a:t>in het bijzonder, te beperken.</a:t>
            </a:r>
          </a:p>
          <a:p>
            <a:r>
              <a:rPr lang="nl-NL" b="0" i="0" dirty="0">
                <a:solidFill>
                  <a:srgbClr val="000000"/>
                </a:solidFill>
                <a:effectLst/>
                <a:highlight>
                  <a:srgbClr val="FFFFFF"/>
                </a:highlight>
                <a:latin typeface="Aptos" panose="020B0004020202020204" pitchFamily="34" charset="0"/>
              </a:rPr>
              <a:t>De Vlaamse Regering heeft daarom de erkenningsvoorwaarden rond ventilatie in woonzorgcentra en centra voor kortverblijf type 1 geactualiseerd.</a:t>
            </a:r>
          </a:p>
          <a:p>
            <a:endParaRPr lang="nl-NL" b="0" i="0" dirty="0">
              <a:solidFill>
                <a:srgbClr val="000000"/>
              </a:solidFill>
              <a:effectLst/>
              <a:highlight>
                <a:srgbClr val="FFFFFF"/>
              </a:highlight>
              <a:latin typeface="Aptos" panose="020B0004020202020204" pitchFamily="34" charset="0"/>
            </a:endParaRPr>
          </a:p>
          <a:p>
            <a:r>
              <a:rPr lang="nl-NL" b="0" i="0" dirty="0">
                <a:solidFill>
                  <a:srgbClr val="000000"/>
                </a:solidFill>
                <a:effectLst/>
                <a:highlight>
                  <a:srgbClr val="FFFFFF"/>
                </a:highlight>
                <a:latin typeface="Aptos" panose="020B0004020202020204" pitchFamily="34" charset="0"/>
              </a:rPr>
              <a:t>Dit zijn de wijzigingen waaraan we als WZC moeten voldoen:</a:t>
            </a:r>
          </a:p>
          <a:p>
            <a:pPr marL="171450" indent="-171450">
              <a:buFontTx/>
              <a:buChar char="-"/>
            </a:pPr>
            <a:r>
              <a:rPr lang="nl-NL" b="0" i="0" dirty="0">
                <a:solidFill>
                  <a:srgbClr val="000000"/>
                </a:solidFill>
                <a:effectLst/>
                <a:highlight>
                  <a:srgbClr val="FFFFFF"/>
                </a:highlight>
                <a:latin typeface="Aptos" panose="020B0004020202020204" pitchFamily="34" charset="0"/>
              </a:rPr>
              <a:t>Er zijn nieuwe bepalingen over de </a:t>
            </a:r>
            <a:r>
              <a:rPr lang="nl-NL" b="1" i="0" dirty="0">
                <a:solidFill>
                  <a:srgbClr val="000000"/>
                </a:solidFill>
                <a:effectLst/>
                <a:highlight>
                  <a:srgbClr val="FFFFFF"/>
                </a:highlight>
                <a:latin typeface="Aptos" panose="020B0004020202020204" pitchFamily="34" charset="0"/>
              </a:rPr>
              <a:t>maximale CO2-concentratie</a:t>
            </a:r>
            <a:r>
              <a:rPr lang="nl-NL" b="0" i="0" dirty="0">
                <a:solidFill>
                  <a:srgbClr val="000000"/>
                </a:solidFill>
                <a:effectLst/>
                <a:highlight>
                  <a:srgbClr val="FFFFFF"/>
                </a:highlight>
                <a:latin typeface="Aptos" panose="020B0004020202020204" pitchFamily="34" charset="0"/>
              </a:rPr>
              <a:t> in de verblijfsruimten: dit mag niet meer zijn dan 1200 </a:t>
            </a:r>
            <a:r>
              <a:rPr lang="nl-NL" b="0" i="0" dirty="0" err="1">
                <a:solidFill>
                  <a:srgbClr val="000000"/>
                </a:solidFill>
                <a:effectLst/>
                <a:highlight>
                  <a:srgbClr val="FFFFFF"/>
                </a:highlight>
                <a:latin typeface="Aptos" panose="020B0004020202020204" pitchFamily="34" charset="0"/>
              </a:rPr>
              <a:t>ppm</a:t>
            </a:r>
            <a:r>
              <a:rPr lang="nl-NL" b="0" i="0" dirty="0">
                <a:solidFill>
                  <a:srgbClr val="000000"/>
                </a:solidFill>
                <a:effectLst/>
                <a:highlight>
                  <a:srgbClr val="FFFFFF"/>
                </a:highlight>
                <a:latin typeface="Aptos" panose="020B0004020202020204" pitchFamily="34" charset="0"/>
              </a:rPr>
              <a:t>, met een richtwaarde van 900ppm. In twee gevallen: 1) Code oranje van de epidemiologische situatie in België of 2)bij een uitbraak van respiratoire infecties in onze voorziening, is 900ppm de maximaal toegelaten CO2-concentratie.</a:t>
            </a:r>
          </a:p>
          <a:p>
            <a:pPr marL="171450" indent="-171450">
              <a:buFontTx/>
              <a:buChar char="-"/>
            </a:pPr>
            <a:r>
              <a:rPr lang="nl-NL" b="0" i="0" dirty="0">
                <a:solidFill>
                  <a:srgbClr val="000000"/>
                </a:solidFill>
                <a:effectLst/>
                <a:highlight>
                  <a:srgbClr val="FFFFFF"/>
                </a:highlight>
                <a:latin typeface="Aptos" panose="020B0004020202020204" pitchFamily="34" charset="0"/>
              </a:rPr>
              <a:t>Elk WZC moet beschikken over een </a:t>
            </a:r>
            <a:r>
              <a:rPr lang="nl-NL" b="1" i="0" dirty="0" err="1">
                <a:solidFill>
                  <a:srgbClr val="000000"/>
                </a:solidFill>
                <a:effectLst/>
                <a:highlight>
                  <a:srgbClr val="FFFFFF"/>
                </a:highlight>
                <a:latin typeface="Aptos" panose="020B0004020202020204" pitchFamily="34" charset="0"/>
              </a:rPr>
              <a:t>ventilatieplan</a:t>
            </a:r>
            <a:r>
              <a:rPr lang="nl-NL" b="0" i="0" dirty="0">
                <a:solidFill>
                  <a:srgbClr val="000000"/>
                </a:solidFill>
                <a:effectLst/>
                <a:highlight>
                  <a:srgbClr val="FFFFFF"/>
                </a:highlight>
                <a:latin typeface="Aptos" panose="020B0004020202020204" pitchFamily="34" charset="0"/>
              </a:rPr>
              <a:t>, dit is een plan om deze verplichte CO2-concentraties te kunnen garanderen. Dit bestaat uit een jaarlijkse CO2-screening, planning van verbeteracties, procedures en evaluaties. </a:t>
            </a:r>
          </a:p>
          <a:p>
            <a:pPr marL="171450" indent="-171450">
              <a:buFontTx/>
              <a:buChar char="-"/>
            </a:pPr>
            <a:r>
              <a:rPr lang="nl-NL" b="0" i="0" dirty="0">
                <a:solidFill>
                  <a:srgbClr val="000000"/>
                </a:solidFill>
                <a:effectLst/>
                <a:highlight>
                  <a:srgbClr val="FFFFFF"/>
                </a:highlight>
                <a:latin typeface="Aptos" panose="020B0004020202020204" pitchFamily="34" charset="0"/>
              </a:rPr>
              <a:t>Tweejaarlijks moet er een </a:t>
            </a:r>
            <a:r>
              <a:rPr lang="nl-NL" b="1" i="0" dirty="0">
                <a:solidFill>
                  <a:srgbClr val="000000"/>
                </a:solidFill>
                <a:effectLst/>
                <a:highlight>
                  <a:srgbClr val="FFFFFF"/>
                </a:highlight>
                <a:latin typeface="Aptos" panose="020B0004020202020204" pitchFamily="34" charset="0"/>
              </a:rPr>
              <a:t>ventilatierapport</a:t>
            </a:r>
            <a:r>
              <a:rPr lang="nl-NL" b="0" i="0" dirty="0">
                <a:solidFill>
                  <a:srgbClr val="000000"/>
                </a:solidFill>
                <a:effectLst/>
                <a:highlight>
                  <a:srgbClr val="FFFFFF"/>
                </a:highlight>
                <a:latin typeface="Aptos" panose="020B0004020202020204" pitchFamily="34" charset="0"/>
              </a:rPr>
              <a:t> opgemaakt worden met </a:t>
            </a:r>
            <a:r>
              <a:rPr lang="nl-NL" b="0" i="0" dirty="0" err="1">
                <a:solidFill>
                  <a:srgbClr val="000000"/>
                </a:solidFill>
                <a:effectLst/>
                <a:highlight>
                  <a:srgbClr val="FFFFFF"/>
                </a:highlight>
                <a:latin typeface="Aptos" panose="020B0004020202020204" pitchFamily="34" charset="0"/>
              </a:rPr>
              <a:t>oa</a:t>
            </a:r>
            <a:r>
              <a:rPr lang="nl-NL" b="0" i="0" dirty="0">
                <a:solidFill>
                  <a:srgbClr val="000000"/>
                </a:solidFill>
                <a:effectLst/>
                <a:highlight>
                  <a:srgbClr val="FFFFFF"/>
                </a:highlight>
                <a:latin typeface="Aptos" panose="020B0004020202020204" pitchFamily="34" charset="0"/>
              </a:rPr>
              <a:t>. de registratie van CO2-resultaten en onderhoud van de ventilatievoorzieningen.</a:t>
            </a:r>
          </a:p>
          <a:p>
            <a:endParaRPr lang="nl-NL" b="0" i="0" dirty="0">
              <a:solidFill>
                <a:srgbClr val="000000"/>
              </a:solidFill>
              <a:effectLst/>
              <a:highlight>
                <a:srgbClr val="FFFFFF"/>
              </a:highlight>
              <a:latin typeface="Aptos" panose="020B0004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3</a:t>
            </a:fld>
            <a:endParaRPr lang="nl-BE"/>
          </a:p>
        </p:txBody>
      </p:sp>
    </p:spTree>
    <p:extLst>
      <p:ext uri="{BB962C8B-B14F-4D97-AF65-F5344CB8AC3E}">
        <p14:creationId xmlns:p14="http://schemas.microsoft.com/office/powerpoint/2010/main" val="380585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Als WZC vinden we het ook belangrijk om dit goed te doen.</a:t>
            </a:r>
          </a:p>
          <a:p>
            <a:endParaRPr lang="nl-BE"/>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4</a:t>
            </a:fld>
            <a:endParaRPr lang="nl-BE"/>
          </a:p>
        </p:txBody>
      </p:sp>
    </p:spTree>
    <p:extLst>
      <p:ext uri="{BB962C8B-B14F-4D97-AF65-F5344CB8AC3E}">
        <p14:creationId xmlns:p14="http://schemas.microsoft.com/office/powerpoint/2010/main" val="81397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dirty="0"/>
              <a:t>Gezonde lucht </a:t>
            </a:r>
            <a:r>
              <a:rPr lang="nl-BE" b="0" dirty="0"/>
              <a:t>in het woonzorgcentrum is belangrijk!</a:t>
            </a:r>
          </a:p>
          <a:p>
            <a:pPr marL="0" indent="0">
              <a:buFontTx/>
              <a:buNone/>
            </a:pPr>
            <a:r>
              <a:rPr lang="nl-BE" b="0" dirty="0"/>
              <a:t>Door goed te ventileren, is er minder kans op vervuilende stoffen in de lucht.</a:t>
            </a:r>
            <a:endParaRPr lang="nl-BE" b="0" dirty="0">
              <a:ea typeface="Calibri"/>
              <a:cs typeface="Calibri"/>
            </a:endParaRPr>
          </a:p>
          <a:p>
            <a:pPr marL="0" indent="0">
              <a:buFontTx/>
              <a:buNone/>
            </a:pPr>
            <a:r>
              <a:rPr lang="nl-BE" b="0" dirty="0"/>
              <a:t>Daardoor is er niet alleen minder kans op gezondheidsklachten (bv. Vermoeidheid, irritaties en hoofdpijn) maar ook op virusverspreiding.</a:t>
            </a:r>
            <a:endParaRPr lang="nl-BE" b="0" dirty="0">
              <a:ea typeface="Calibri"/>
              <a:cs typeface="Calibri"/>
            </a:endParaRPr>
          </a:p>
          <a:p>
            <a:pPr marL="0" indent="0">
              <a:buFontTx/>
              <a:buNone/>
            </a:pPr>
            <a:endParaRPr lang="nl-BE" b="1" dirty="0"/>
          </a:p>
          <a:p>
            <a:pPr>
              <a:lnSpc>
                <a:spcPct val="115000"/>
              </a:lnSpc>
              <a:spcAft>
                <a:spcPts val="1000"/>
              </a:spcAft>
            </a:pPr>
            <a:r>
              <a:rPr lang="nl-BE" sz="1800" dirty="0">
                <a:effectLst/>
                <a:latin typeface="Calibri"/>
                <a:ea typeface="Calibri"/>
                <a:cs typeface="Calibri"/>
              </a:rPr>
              <a:t>Ouderen zijn gevoeliger voor ongezonde </a:t>
            </a:r>
            <a:r>
              <a:rPr lang="nl-BE" sz="1800" dirty="0" err="1">
                <a:effectLst/>
                <a:latin typeface="Calibri"/>
                <a:ea typeface="Calibri"/>
                <a:cs typeface="Calibri"/>
              </a:rPr>
              <a:t>binnenlucht</a:t>
            </a:r>
            <a:r>
              <a:rPr lang="nl-BE" sz="1800" dirty="0">
                <a:effectLst/>
                <a:latin typeface="Calibri"/>
                <a:ea typeface="Calibri"/>
                <a:cs typeface="Calibri"/>
              </a:rPr>
              <a:t>.  Hier zijn verschillende redenen voor:</a:t>
            </a:r>
          </a:p>
          <a:p>
            <a:pPr>
              <a:lnSpc>
                <a:spcPct val="115000"/>
              </a:lnSpc>
              <a:spcAft>
                <a:spcPts val="1000"/>
              </a:spcAft>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Wingdings" panose="05000000000000000000" pitchFamily="2" charset="2"/>
              <a:buChar char=""/>
            </a:pPr>
            <a:r>
              <a:rPr lang="nl-BE" sz="1800" dirty="0">
                <a:effectLst/>
                <a:latin typeface="Calibri"/>
                <a:ea typeface="Calibri"/>
                <a:cs typeface="Calibri"/>
              </a:rPr>
              <a:t>Ze verblijven langdurige binnen in het WZC</a:t>
            </a:r>
          </a:p>
          <a:p>
            <a:pPr marL="342900" lvl="0" indent="-342900">
              <a:lnSpc>
                <a:spcPct val="115000"/>
              </a:lnSpc>
              <a:buFont typeface="Wingdings" panose="05000000000000000000" pitchFamily="2" charset="2"/>
              <a:buChar char=""/>
            </a:pPr>
            <a:r>
              <a:rPr lang="nl-BE" sz="1800" dirty="0">
                <a:effectLst/>
                <a:latin typeface="Calibri"/>
                <a:ea typeface="Calibri"/>
                <a:cs typeface="Calibri"/>
              </a:rPr>
              <a:t>Ze hebben een verminderde weerstand</a:t>
            </a:r>
          </a:p>
          <a:p>
            <a:pPr marL="342900" lvl="0" indent="-342900">
              <a:lnSpc>
                <a:spcPct val="115000"/>
              </a:lnSpc>
              <a:buFont typeface="Wingdings" panose="05000000000000000000" pitchFamily="2" charset="2"/>
              <a:buChar char=""/>
            </a:pPr>
            <a:r>
              <a:rPr lang="nl-BE" sz="1800" dirty="0">
                <a:effectLst/>
                <a:latin typeface="Calibri"/>
                <a:ea typeface="Calibri"/>
                <a:cs typeface="Calibri"/>
              </a:rPr>
              <a:t>Ze hebben minder spierkracht om bijv. te hoesten en zo s</a:t>
            </a:r>
            <a:r>
              <a:rPr lang="nl-BE" sz="2800" b="0" i="0" dirty="0">
                <a:solidFill>
                  <a:srgbClr val="212529"/>
                </a:solidFill>
                <a:effectLst/>
                <a:highlight>
                  <a:srgbClr val="FFFFFF"/>
                </a:highlight>
                <a:latin typeface="Open Sans" panose="020B0606030504020204" pitchFamily="34" charset="0"/>
              </a:rPr>
              <a:t>tof of irriterende stoffen </a:t>
            </a:r>
            <a:r>
              <a:rPr lang="nl-BE" sz="1800" dirty="0">
                <a:effectLst/>
                <a:latin typeface="Calibri"/>
                <a:ea typeface="Calibri"/>
                <a:cs typeface="Calibri"/>
              </a:rPr>
              <a:t>af te voeren</a:t>
            </a:r>
          </a:p>
          <a:p>
            <a:pPr marL="342900" lvl="0" indent="-342900">
              <a:lnSpc>
                <a:spcPct val="115000"/>
              </a:lnSpc>
              <a:spcAft>
                <a:spcPts val="1000"/>
              </a:spcAft>
              <a:buFont typeface="Wingdings" panose="05000000000000000000" pitchFamily="2" charset="2"/>
              <a:buChar char=""/>
            </a:pPr>
            <a:r>
              <a:rPr lang="nl-BE" sz="1800" dirty="0">
                <a:effectLst/>
                <a:latin typeface="Calibri"/>
                <a:ea typeface="Calibri"/>
                <a:cs typeface="Calibri"/>
              </a:rPr>
              <a:t>Ze hebben een veranderde lichaamssamenstelling waardoor bepaalde stoffen een groter effect hebben of waardoor stoffen vrijkomen die in het verleden zijn opgeslagen.</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
              <a:tabLst/>
              <a:defRPr/>
            </a:pPr>
            <a:r>
              <a:rPr lang="nl-BE" sz="1800" dirty="0">
                <a:effectLst/>
                <a:latin typeface="Calibri"/>
                <a:ea typeface="Calibri"/>
                <a:cs typeface="Calibri"/>
              </a:rPr>
              <a:t>Ze zijn door hun leeftijd al langer blootgesteld aan vervuilende stoffen, waardoor ze een grotere kans hebben op een overschrijding van de toegelaten lichaamsdosis of een groter effect door gecombineerde blootstelling met andere stoffen.</a:t>
            </a:r>
          </a:p>
          <a:p>
            <a:pPr marL="0" lvl="0" indent="0">
              <a:lnSpc>
                <a:spcPct val="115000"/>
              </a:lnSpc>
              <a:spcAft>
                <a:spcPts val="1000"/>
              </a:spcAft>
              <a:buFont typeface="Wingdings" panose="05000000000000000000" pitchFamily="2" charset="2"/>
              <a:buNone/>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4999"/>
              </a:lnSpc>
              <a:spcAft>
                <a:spcPts val="1000"/>
              </a:spcAft>
            </a:pPr>
            <a:r>
              <a:rPr lang="nl-BE" sz="1800" dirty="0">
                <a:ea typeface="Calibri"/>
                <a:cs typeface="Calibri"/>
              </a:rPr>
              <a:t>Daarnaast heeft de luchtkwaliteit in het WZC natuurlijk ook impact op het personeel: vermoeidheid, hoofdpijn en verminderde concentratie zijn namelijk ook effecten van vervuilde </a:t>
            </a:r>
            <a:r>
              <a:rPr lang="nl-BE" sz="1800" dirty="0" err="1">
                <a:ea typeface="Calibri"/>
                <a:cs typeface="Calibri"/>
              </a:rPr>
              <a:t>binnenlucht</a:t>
            </a:r>
            <a:r>
              <a:rPr lang="nl-BE" sz="1800" dirty="0">
                <a:ea typeface="Calibri"/>
                <a:cs typeface="Calibri"/>
              </a:rPr>
              <a:t>. </a:t>
            </a:r>
          </a:p>
          <a:p>
            <a:pPr marL="171450" indent="-171450">
              <a:buFontTx/>
              <a:buChar char="-"/>
            </a:pPr>
            <a:endParaRPr lang="nl-BE" b="1" dirty="0"/>
          </a:p>
          <a:p>
            <a:pPr marL="171450" indent="-171450">
              <a:buFontTx/>
              <a:buChar char="-"/>
            </a:pPr>
            <a:endParaRPr lang="nl-BE" b="1" dirty="0"/>
          </a:p>
          <a:p>
            <a:pPr marL="171450" indent="-171450">
              <a:buFontTx/>
              <a:buChar char="-"/>
            </a:pPr>
            <a:endParaRPr lang="nl-BE" b="1"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5</a:t>
            </a:fld>
            <a:endParaRPr lang="nl-BE"/>
          </a:p>
        </p:txBody>
      </p:sp>
    </p:spTree>
    <p:extLst>
      <p:ext uri="{BB962C8B-B14F-4D97-AF65-F5344CB8AC3E}">
        <p14:creationId xmlns:p14="http://schemas.microsoft.com/office/powerpoint/2010/main" val="886559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i="0" dirty="0">
                <a:solidFill>
                  <a:srgbClr val="5E5E5E"/>
                </a:solidFill>
                <a:effectLst/>
                <a:latin typeface="FlandersArtSans-Regular"/>
              </a:rPr>
              <a:t>We staan eens stil bij ventileren en verluchten om besmetting op het respiratoire virussen (zoals griep en het coronavirus) te vermijden.</a:t>
            </a:r>
            <a:endParaRPr lang="nl-BE" b="1" i="0" dirty="0">
              <a:solidFill>
                <a:srgbClr val="5E5E5E"/>
              </a:solidFill>
              <a:effectLst/>
              <a:latin typeface="FlandersArtSans-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0" i="0" dirty="0">
                <a:solidFill>
                  <a:srgbClr val="5E5E5E"/>
                </a:solidFill>
                <a:effectLst/>
                <a:latin typeface="FlandersArtSans-Regular"/>
              </a:rPr>
              <a:t>Hiervoor is het goed om de transmissieroutes van deze virussen goed te kennen.</a:t>
            </a:r>
            <a:endParaRPr lang="nl-BE" b="0" dirty="0"/>
          </a:p>
          <a:p>
            <a:endParaRPr lang="nl-BE" b="1" dirty="0"/>
          </a:p>
          <a:p>
            <a:r>
              <a:rPr lang="nl-BE" b="1" dirty="0">
                <a:ea typeface="Calibri" panose="020F0502020204030204"/>
                <a:cs typeface="Calibri" panose="020F0502020204030204"/>
              </a:rPr>
              <a:t>Contacttransmissie en druppeltransmissie: </a:t>
            </a:r>
            <a:r>
              <a:rPr lang="nl-BE" dirty="0"/>
              <a:t>gebeuren via direct contact: grotere speekseldruppels vallen relatief dicht neer door de zwaartekracht (op een persoon (druppeltransmissie) of door contact (contacttransmissie). Je raakt besmet via handen, te kussen, of op korte afstand van een persoon te staan.</a:t>
            </a:r>
            <a:br>
              <a:rPr lang="nl-BE" dirty="0">
                <a:cs typeface="+mn-lt"/>
              </a:rPr>
            </a:br>
            <a:r>
              <a:rPr lang="nl-BE" dirty="0"/>
              <a:t>Vandaar de maatregelen om handen te ontsmetten of mondmaskers te dragen, te hoesten en niezen in de </a:t>
            </a:r>
            <a:r>
              <a:rPr lang="nl-BE" dirty="0" err="1"/>
              <a:t>elleboog</a:t>
            </a:r>
            <a:r>
              <a:rPr lang="nl-BE" dirty="0"/>
              <a:t> (kracht uitstoot), niet aan het gezicht komen, geen handen geven, …</a:t>
            </a:r>
            <a:endParaRPr lang="nl-BE" dirty="0">
              <a:ea typeface="Calibri"/>
              <a:cs typeface="Calibri"/>
            </a:endParaRPr>
          </a:p>
          <a:p>
            <a:endParaRPr lang="nl-BE" dirty="0"/>
          </a:p>
          <a:p>
            <a:r>
              <a:rPr lang="nl-BE" b="1" dirty="0" err="1"/>
              <a:t>Luchtgedragen</a:t>
            </a:r>
            <a:r>
              <a:rPr lang="nl-BE" b="1" dirty="0"/>
              <a:t> transmissie</a:t>
            </a:r>
            <a:r>
              <a:rPr lang="nl-BE" dirty="0"/>
              <a:t>: Naast speekseldruppeltjes zijn er ook heel kleine microdruppels of aerosolen die zich in de lucht verspreiden. Ze bevatten virusdeeltjes en zijn onzichtbaar, ze worden uitgestoten bij ademen, praten, zingen, hoesten, niezen, … (altijd dus).</a:t>
            </a:r>
            <a:endParaRPr lang="nl-BE" dirty="0">
              <a:ea typeface="Calibri"/>
              <a:cs typeface="Calibri"/>
            </a:endParaRPr>
          </a:p>
          <a:p>
            <a:r>
              <a:rPr lang="nl-BE" dirty="0"/>
              <a:t>Ze verspreiden zich in de lucht en kunnen er tot 3 uur blijven hangen. </a:t>
            </a:r>
            <a:endParaRPr lang="nl-BE" dirty="0">
              <a:ea typeface="Calibri"/>
              <a:cs typeface="Calibri"/>
            </a:endParaRPr>
          </a:p>
          <a:p>
            <a:r>
              <a:rPr lang="nl-BE" dirty="0"/>
              <a:t>Buiten zal de lucht zo snel verdund worden dat de microdruppels heel snel verdwijnen, maar binnen kunnen ze opstapelen.</a:t>
            </a:r>
            <a:endParaRPr lang="nl-BE" dirty="0">
              <a:ea typeface="Calibri"/>
              <a:cs typeface="Calibri"/>
            </a:endParaRPr>
          </a:p>
          <a:p>
            <a:r>
              <a:rPr lang="nl-BE" dirty="0"/>
              <a:t>Alleen door de lucht voldoende te verversen, kan je het risico op besmetting via deze microdruppels tegenhouden.</a:t>
            </a:r>
            <a:endParaRPr lang="nl-BE" dirty="0">
              <a:ea typeface="Calibri"/>
              <a:cs typeface="Calibri"/>
            </a:endParaRPr>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6</a:t>
            </a:fld>
            <a:endParaRPr lang="nl-BE"/>
          </a:p>
        </p:txBody>
      </p:sp>
    </p:spTree>
    <p:extLst>
      <p:ext uri="{BB962C8B-B14F-4D97-AF65-F5344CB8AC3E}">
        <p14:creationId xmlns:p14="http://schemas.microsoft.com/office/powerpoint/2010/main" val="359545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Geen ventilatie:</a:t>
            </a:r>
          </a:p>
          <a:p>
            <a:endParaRPr lang="nl-BE" dirty="0"/>
          </a:p>
          <a:p>
            <a:r>
              <a:rPr lang="nl-BE" b="1" dirty="0"/>
              <a:t>Contacttransmissie</a:t>
            </a:r>
            <a:r>
              <a:rPr lang="nl-BE" dirty="0"/>
              <a:t> via de grote druppels die snel op de grond neervallen (grotere roze bollen):  bij dicht contact kan je zo besmet raken.</a:t>
            </a:r>
          </a:p>
          <a:p>
            <a:r>
              <a:rPr lang="nl-BE" dirty="0"/>
              <a:t>In een ruimte waar niet geventileerd of verlucht wordt, raakt de ruimte ook gevuld met microdruppels (wolk kleine roze stipjes) die andere aanwezigen kan besmetten door </a:t>
            </a:r>
            <a:r>
              <a:rPr lang="nl-BE" b="1" dirty="0" err="1"/>
              <a:t>luchtgedragen</a:t>
            </a:r>
            <a:r>
              <a:rPr lang="nl-BE" b="1" dirty="0"/>
              <a:t> transmissie.</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Voldoende ventileren en verluchten om te </a:t>
            </a:r>
            <a:r>
              <a:rPr lang="nl-BE" b="1" i="0" dirty="0">
                <a:solidFill>
                  <a:srgbClr val="333333"/>
                </a:solidFill>
                <a:effectLst/>
                <a:latin typeface="latoregular"/>
              </a:rPr>
              <a:t>voorkomen dat microdruppels zich in de lucht opstapelen en zich verspreiden.</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Ventilatie </a:t>
            </a:r>
            <a:r>
              <a:rPr lang="nl-BE" sz="1200" b="0" cap="none" dirty="0">
                <a:latin typeface="Trebuchet MS" panose="020B0603020202020204" pitchFamily="34" charset="0"/>
              </a:rPr>
              <a:t>zorgt voor afvoer microdruppels, dus verlaagt het risico op virustransmissie via die aerosolen.</a:t>
            </a:r>
          </a:p>
          <a:p>
            <a:r>
              <a:rPr lang="nl-BE" dirty="0"/>
              <a:t>Het blijft wel belangrijk je te beschermen tegen contacttransmissie door ook de andere maatregelen (bv. handhygiëne) toe te passen.</a:t>
            </a:r>
          </a:p>
          <a:p>
            <a:r>
              <a:rPr lang="nl-BE" dirty="0"/>
              <a:t>Het is dus niet zo dat als er een mechanisch systeem aanwezig is, dit ervoor zorgt dat je sowieso besmetting met respiratoire infectieziekten kan voorkomen.</a:t>
            </a:r>
          </a:p>
          <a:p>
            <a:endParaRPr lang="nl-BE" dirty="0"/>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7</a:t>
            </a:fld>
            <a:endParaRPr lang="nl-BE"/>
          </a:p>
        </p:txBody>
      </p:sp>
    </p:spTree>
    <p:extLst>
      <p:ext uri="{BB962C8B-B14F-4D97-AF65-F5344CB8AC3E}">
        <p14:creationId xmlns:p14="http://schemas.microsoft.com/office/powerpoint/2010/main" val="841765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Wingdings" panose="05000000000000000000" pitchFamily="2" charset="2"/>
              <a:buChar char="à"/>
            </a:pPr>
            <a:endParaRPr lang="nl-BE" dirty="0">
              <a:sym typeface="Wingdings" panose="05000000000000000000" pitchFamily="2" charset="2"/>
            </a:endParaRPr>
          </a:p>
          <a:p>
            <a:pPr marL="0" indent="0">
              <a:buFontTx/>
              <a:buNone/>
            </a:pPr>
            <a:r>
              <a:rPr lang="nl-BE" dirty="0">
                <a:sym typeface="Wingdings" panose="05000000000000000000" pitchFamily="2" charset="2"/>
              </a:rPr>
              <a:t>Besluit: Verspreiding van respiratoire infectieziekten kan sterk verminderd worden door ventileren en verluchten, en zijn een aanvulling op andere hygiënemaatregelen.</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Dit wordt geïllustreerd door het kaasmodel: meerdere maatregelen combineren verkleint de infectiekans.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Hoe meer maatregelen je combineert, hoe meer je het risico kan beperken.</a:t>
            </a:r>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8</a:t>
            </a:fld>
            <a:endParaRPr lang="nl-BE"/>
          </a:p>
        </p:txBody>
      </p:sp>
    </p:spTree>
    <p:extLst>
      <p:ext uri="{BB962C8B-B14F-4D97-AF65-F5344CB8AC3E}">
        <p14:creationId xmlns:p14="http://schemas.microsoft.com/office/powerpoint/2010/main" val="2667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Welk ventilatiesysteem is er in jouw WZC?</a:t>
            </a:r>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9</a:t>
            </a:fld>
            <a:endParaRPr lang="nl-BE"/>
          </a:p>
        </p:txBody>
      </p:sp>
    </p:spTree>
    <p:extLst>
      <p:ext uri="{BB962C8B-B14F-4D97-AF65-F5344CB8AC3E}">
        <p14:creationId xmlns:p14="http://schemas.microsoft.com/office/powerpoint/2010/main" val="149572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CO2 geeft je een indicatie of de binnenlucht voldoende ververst wordt.</a:t>
            </a:r>
          </a:p>
          <a:p>
            <a:r>
              <a:rPr lang="nl-BE" dirty="0"/>
              <a:t>CO2 is het gas dat we uitademen. In een lokaal zal de CO2 dus stijgen</a:t>
            </a:r>
            <a:r>
              <a:rPr lang="nl-BE" b="1" dirty="0"/>
              <a:t> </a:t>
            </a:r>
            <a:r>
              <a:rPr lang="nl-BE" dirty="0"/>
              <a:t>door menselijke aanwezigheid. Samen met deze CO2-stijging zal ook de luchtvervuiling door andere bronnen (bv. verdamping van chemische stoffen, fijn stof, …) toenemen; alsook ademhalingsgassen die evt. besmet kunnen zijn met virussen. De CO2-waarde is dus geen rechtstreekse maat voor de aanwezigheid van ziektekiemen, wel voor de maat van luchtverversing.</a:t>
            </a:r>
            <a:endParaRPr lang="nl-BE" dirty="0">
              <a:ea typeface="Calibri"/>
              <a:cs typeface="Calibri"/>
            </a:endParaRPr>
          </a:p>
          <a:p>
            <a:r>
              <a:rPr lang="nl-BE" dirty="0"/>
              <a:t>Houd je</a:t>
            </a:r>
            <a:r>
              <a:rPr lang="nl-BE" b="1" dirty="0"/>
              <a:t> CO2 laag door</a:t>
            </a:r>
            <a:r>
              <a:rPr lang="nl-BE" dirty="0"/>
              <a:t> voldoende luchtverversing is, zodat de binnenluchtkwaliteit goed is en de kans op </a:t>
            </a:r>
            <a:r>
              <a:rPr lang="nl-BE" dirty="0" err="1"/>
              <a:t>luchtgedragen</a:t>
            </a:r>
            <a:r>
              <a:rPr lang="nl-BE" dirty="0"/>
              <a:t> </a:t>
            </a:r>
            <a:r>
              <a:rPr lang="nl-BE" b="1" dirty="0"/>
              <a:t>besmetting</a:t>
            </a:r>
            <a:r>
              <a:rPr lang="nl-BE" dirty="0"/>
              <a:t> (transmissie) zo klein mogelijk is.</a:t>
            </a:r>
            <a:endParaRPr lang="nl-BE" dirty="0">
              <a:ea typeface="Calibri"/>
              <a:cs typeface="Calibri"/>
            </a:endParaRPr>
          </a:p>
          <a:p>
            <a:endParaRPr lang="nl-BE" dirty="0"/>
          </a:p>
          <a:p>
            <a:r>
              <a:rPr lang="nl-BE" dirty="0"/>
              <a:t>Binnen streef je naar een waarde van </a:t>
            </a:r>
            <a:r>
              <a:rPr lang="nl-BE" b="1" dirty="0"/>
              <a:t>maximaal 900 </a:t>
            </a:r>
            <a:r>
              <a:rPr lang="nl-BE" b="1" dirty="0" err="1"/>
              <a:t>ppm</a:t>
            </a:r>
            <a:r>
              <a:rPr lang="nl-BE" dirty="0"/>
              <a:t>, wat een goede ventilatie weerspiegelt. De maximaal toegelaten CO2-waarde is 1200 </a:t>
            </a:r>
            <a:r>
              <a:rPr lang="nl-BE" dirty="0" err="1"/>
              <a:t>ppm</a:t>
            </a:r>
            <a:r>
              <a:rPr lang="nl-BE" dirty="0"/>
              <a:t>.</a:t>
            </a:r>
            <a:endParaRPr lang="nl-BE" dirty="0">
              <a:ea typeface="Calibri"/>
              <a:cs typeface="Calibri"/>
            </a:endParaRPr>
          </a:p>
          <a:p>
            <a:r>
              <a:rPr lang="nl-BE" dirty="0"/>
              <a:t>In bepaalde omstandigheden verlaagt dit maximum naar 900ppm.</a:t>
            </a:r>
            <a:br>
              <a:rPr lang="nl-BE" dirty="0">
                <a:ea typeface="Calibri"/>
                <a:cs typeface="+mn-lt"/>
              </a:rPr>
            </a:br>
            <a:r>
              <a:rPr lang="nl-BE" dirty="0">
                <a:ea typeface="Calibri"/>
                <a:cs typeface="Calibri"/>
              </a:rPr>
              <a:t>Leg je personeel uit hoe ze hiervan op de hoogte worden gebracht.</a:t>
            </a:r>
          </a:p>
        </p:txBody>
      </p:sp>
      <p:sp>
        <p:nvSpPr>
          <p:cNvPr id="4" name="Tijdelijke aanduiding voor dianummer 3"/>
          <p:cNvSpPr>
            <a:spLocks noGrp="1"/>
          </p:cNvSpPr>
          <p:nvPr>
            <p:ph type="sldNum" sz="quarter" idx="5"/>
          </p:nvPr>
        </p:nvSpPr>
        <p:spPr/>
        <p:txBody>
          <a:bodyPr/>
          <a:lstStyle/>
          <a:p>
            <a:fld id="{B280AC12-1445-43FD-9BD5-1042C910F834}" type="slidenum">
              <a:rPr lang="nl-BE" smtClean="0"/>
              <a:t>10</a:t>
            </a:fld>
            <a:endParaRPr lang="nl-BE"/>
          </a:p>
        </p:txBody>
      </p:sp>
    </p:spTree>
    <p:extLst>
      <p:ext uri="{BB962C8B-B14F-4D97-AF65-F5344CB8AC3E}">
        <p14:creationId xmlns:p14="http://schemas.microsoft.com/office/powerpoint/2010/main" val="7348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5.svg"/><Relationship Id="rId12" Type="http://schemas.openxmlformats.org/officeDocument/2006/relationships/hyperlink" Target="mailto:ieselot.geeraerts@gezondplus.be" TargetMode="External"/><Relationship Id="rId2" Type="http://schemas.openxmlformats.org/officeDocument/2006/relationships/image" Target="../media/image12.jpeg"/><Relationship Id="rId16" Type="http://schemas.microsoft.com/office/2007/relationships/hdphoto" Target="../media/hdphoto3.wdp"/><Relationship Id="rId1" Type="http://schemas.openxmlformats.org/officeDocument/2006/relationships/slideMaster" Target="../slideMasters/slideMaster2.xml"/><Relationship Id="rId6" Type="http://schemas.openxmlformats.org/officeDocument/2006/relationships/hyperlink" Target="mailto:Lieselot.geeraerts@gezondplus.be" TargetMode="External"/><Relationship Id="rId11" Type="http://schemas.openxmlformats.org/officeDocument/2006/relationships/image" Target="../media/image16.svg"/><Relationship Id="rId5" Type="http://schemas.openxmlformats.org/officeDocument/2006/relationships/image" Target="../media/image14.jpeg"/><Relationship Id="rId15" Type="http://schemas.openxmlformats.org/officeDocument/2006/relationships/image" Target="../media/image18.png"/><Relationship Id="rId10" Type="http://schemas.openxmlformats.org/officeDocument/2006/relationships/image" Target="../media/image4.svg"/><Relationship Id="rId4" Type="http://schemas.microsoft.com/office/2007/relationships/hdphoto" Target="../media/hdphoto1.wdp"/><Relationship Id="rId9" Type="http://schemas.openxmlformats.org/officeDocument/2006/relationships/image" Target="../media/image7.svg"/><Relationship Id="rId1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jpeg"/><Relationship Id="rId7" Type="http://schemas.openxmlformats.org/officeDocument/2006/relationships/image" Target="../media/image3.sv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20.jpeg"/><Relationship Id="rId10" Type="http://schemas.openxmlformats.org/officeDocument/2006/relationships/image" Target="../media/image16.svg"/><Relationship Id="rId4" Type="http://schemas.openxmlformats.org/officeDocument/2006/relationships/hyperlink" Target="mailto:Lieselot.geeraerts@gezondplus.be" TargetMode="External"/><Relationship Id="rId9"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mailto:Lieselot.geeraerts@gezondplus.be" TargetMode="External"/><Relationship Id="rId7" Type="http://schemas.openxmlformats.org/officeDocument/2006/relationships/image" Target="../media/image4.sv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3.svg"/><Relationship Id="rId4" Type="http://schemas.openxmlformats.org/officeDocument/2006/relationships/image" Target="../media/image15.svg"/><Relationship Id="rId9" Type="http://schemas.openxmlformats.org/officeDocument/2006/relationships/image" Target="../media/image19.jpe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jpeg"/><Relationship Id="rId7" Type="http://schemas.openxmlformats.org/officeDocument/2006/relationships/image" Target="../media/image3.sv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27.jpeg"/><Relationship Id="rId10" Type="http://schemas.openxmlformats.org/officeDocument/2006/relationships/image" Target="../media/image16.svg"/><Relationship Id="rId4" Type="http://schemas.openxmlformats.org/officeDocument/2006/relationships/hyperlink" Target="mailto:Lieselot.geeraerts@gezondplus.be" TargetMode="External"/><Relationship Id="rId9"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9.jpeg"/><Relationship Id="rId7" Type="http://schemas.openxmlformats.org/officeDocument/2006/relationships/image" Target="../media/image15.sv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hyperlink" Target="mailto:ieselot.geeraerts@gezondplus.be" TargetMode="External"/><Relationship Id="rId11" Type="http://schemas.openxmlformats.org/officeDocument/2006/relationships/image" Target="../media/image16.svg"/><Relationship Id="rId5" Type="http://schemas.openxmlformats.org/officeDocument/2006/relationships/image" Target="../media/image28.jpeg"/><Relationship Id="rId10" Type="http://schemas.openxmlformats.org/officeDocument/2006/relationships/image" Target="../media/image4.svg"/><Relationship Id="rId4" Type="http://schemas.openxmlformats.org/officeDocument/2006/relationships/hyperlink" Target="mailto:Lieselot.geeraerts@gezondplus.be" TargetMode="External"/><Relationship Id="rId9"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35533-9F29-4208-AA14-063521E144B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3B5CEB60-5E4D-44C3-A278-10196F6AC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2DD215FA-99D8-4A0C-B5DA-961D7960B532}"/>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2AF100F3-2CFA-4C33-9620-3A0EE0338FB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CAE046A-49FE-4C59-BD05-47090AA8867E}"/>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317198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1F4C2-611D-48B3-A308-F6163318CD9F}"/>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1F00170-5591-48BB-B154-DDAE473B5C9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ED579FB-BCBA-4E4B-B083-A370852678A7}"/>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3E200AD0-713B-4D14-8AC3-8D5E6CFF573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10D0689-26B0-4ED4-9100-E07A0776F53C}"/>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41624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846E84A-4461-45BE-BF9D-19022F326FC2}"/>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7AE97D4-AAE8-4BB3-92F5-F49F97622D9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78DB71A-CA37-4873-8C90-82D747212D3A}"/>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118F0F67-584C-46D7-8B91-5A4B395B147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7E5F44A-6C2C-46C8-B9EE-A74A8DA55EE8}"/>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78841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go-pagin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C2060-ABCA-48CC-9543-AA22C61F671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75C71743-631B-4BA8-8090-1CD01A3067E2}"/>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7236F730-5AF4-48A6-ACAB-1065C7FEC4A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E9ACF21-57A1-4852-AFBA-EAB99303DF09}"/>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6" name="Afbeelding 5">
            <a:extLst>
              <a:ext uri="{FF2B5EF4-FFF2-40B4-BE49-F238E27FC236}">
                <a16:creationId xmlns:a16="http://schemas.microsoft.com/office/drawing/2014/main" id="{FC010C72-D611-4AE7-A49B-578DB2216B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2355621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pagin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F4EE456-0E69-47F8-9E51-744922681E6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85" y="0"/>
            <a:ext cx="12189630" cy="6857999"/>
          </a:xfrm>
          <a:prstGeom prst="rect">
            <a:avLst/>
          </a:prstGeom>
        </p:spPr>
      </p:pic>
      <p:sp>
        <p:nvSpPr>
          <p:cNvPr id="2" name="Titel 1">
            <a:extLst>
              <a:ext uri="{FF2B5EF4-FFF2-40B4-BE49-F238E27FC236}">
                <a16:creationId xmlns:a16="http://schemas.microsoft.com/office/drawing/2014/main" id="{BDA261D9-00EF-495A-80A9-0A532BD1CE8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31B3EE0-EA9B-4672-92AB-BBB1FA35A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DD7917A-B74E-4B75-8D5B-0DD05A175909}"/>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21062A60-C697-4952-B4AC-F4A0C43AC69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539CDC5-B847-4C27-8840-4D0B712A7470}"/>
              </a:ext>
            </a:extLst>
          </p:cNvPr>
          <p:cNvSpPr>
            <a:spLocks noGrp="1"/>
          </p:cNvSpPr>
          <p:nvPr>
            <p:ph type="sldNum" sz="quarter" idx="12"/>
          </p:nvPr>
        </p:nvSpPr>
        <p:spPr/>
        <p:txBody>
          <a:bodyPr/>
          <a:lstStyle/>
          <a:p>
            <a:fld id="{13FEC1A7-3D9B-4DFA-8B0C-CE4E0C17F2DB}" type="slidenum">
              <a:rPr lang="nl-BE" smtClean="0"/>
              <a:t>‹nr.›</a:t>
            </a:fld>
            <a:endParaRPr lang="nl-BE"/>
          </a:p>
        </p:txBody>
      </p:sp>
    </p:spTree>
    <p:extLst>
      <p:ext uri="{BB962C8B-B14F-4D97-AF65-F5344CB8AC3E}">
        <p14:creationId xmlns:p14="http://schemas.microsoft.com/office/powerpoint/2010/main" val="1027442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uisstijl - achtergrond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8B0FD-E54B-470D-B4CD-CD1A4062279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9C045FF-2E2B-45BD-BCEC-F362424E6556}"/>
              </a:ext>
            </a:extLst>
          </p:cNvPr>
          <p:cNvSpPr>
            <a:spLocks noGrp="1"/>
          </p:cNvSpPr>
          <p:nvPr>
            <p:ph idx="1"/>
          </p:nvPr>
        </p:nvSpPr>
        <p:spPr/>
        <p:txBody>
          <a:bodyPr/>
          <a:lstStyle>
            <a:lvl2pPr>
              <a:defRPr sz="2000"/>
            </a:lvl2pPr>
            <a:lvl3pPr>
              <a:defRPr sz="1800"/>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E5A2A8B-52F4-4C92-BB47-74AD1D17A48B}"/>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6B24BAFB-9A33-4395-B07A-B8EB19DF4DC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94FF730-5B9D-40BE-8050-86C59B211960}"/>
              </a:ext>
            </a:extLst>
          </p:cNvPr>
          <p:cNvSpPr>
            <a:spLocks noGrp="1"/>
          </p:cNvSpPr>
          <p:nvPr>
            <p:ph type="sldNum" sz="quarter" idx="12"/>
          </p:nvPr>
        </p:nvSpPr>
        <p:spPr>
          <a:xfrm>
            <a:off x="9448800" y="6492875"/>
            <a:ext cx="2743200" cy="365125"/>
          </a:xfrm>
        </p:spPr>
        <p:txBody>
          <a:bodyPr/>
          <a:lstStyle>
            <a:lvl1pPr>
              <a:defRPr sz="2000" b="1">
                <a:solidFill>
                  <a:srgbClr val="BFC92B"/>
                </a:solidFill>
                <a:latin typeface="Source Sans Pro" panose="020B0503030403020204" pitchFamily="34" charset="0"/>
                <a:ea typeface="Source Sans Pro" panose="020B0503030403020204" pitchFamily="34" charset="0"/>
              </a:defRPr>
            </a:lvl1pPr>
          </a:lstStyle>
          <a:p>
            <a:fld id="{13FEC1A7-3D9B-4DFA-8B0C-CE4E0C17F2DB}" type="slidenum">
              <a:rPr lang="nl-BE" smtClean="0"/>
              <a:pPr/>
              <a:t>‹nr.›</a:t>
            </a:fld>
            <a:endParaRPr lang="nl-BE">
              <a:latin typeface="Source Sans Pro" panose="020B0503030403020204" pitchFamily="34" charset="0"/>
              <a:ea typeface="Source Sans Pro" panose="020B0503030403020204" pitchFamily="34" charset="0"/>
            </a:endParaRPr>
          </a:p>
        </p:txBody>
      </p:sp>
      <p:pic>
        <p:nvPicPr>
          <p:cNvPr id="7" name="Graphic 6">
            <a:extLst>
              <a:ext uri="{FF2B5EF4-FFF2-40B4-BE49-F238E27FC236}">
                <a16:creationId xmlns:a16="http://schemas.microsoft.com/office/drawing/2014/main" id="{379B8346-DEDB-4A1B-B682-F94CA58C9899}"/>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2"/>
              </a:ext>
            </a:extLst>
          </a:blip>
          <a:srcRect t="50000"/>
          <a:stretch/>
        </p:blipFill>
        <p:spPr>
          <a:xfrm>
            <a:off x="7208092" y="0"/>
            <a:ext cx="742950" cy="381000"/>
          </a:xfrm>
          <a:prstGeom prst="rect">
            <a:avLst/>
          </a:prstGeom>
        </p:spPr>
      </p:pic>
      <p:pic>
        <p:nvPicPr>
          <p:cNvPr id="8" name="Graphic 7">
            <a:extLst>
              <a:ext uri="{FF2B5EF4-FFF2-40B4-BE49-F238E27FC236}">
                <a16:creationId xmlns:a16="http://schemas.microsoft.com/office/drawing/2014/main" id="{9595CEFA-99B0-48BC-A3CD-9CB39E404AE2}"/>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3"/>
              </a:ext>
            </a:extLst>
          </a:blip>
          <a:srcRect r="41980"/>
          <a:stretch/>
        </p:blipFill>
        <p:spPr>
          <a:xfrm>
            <a:off x="11456987" y="4001293"/>
            <a:ext cx="735013" cy="523875"/>
          </a:xfrm>
          <a:prstGeom prst="rect">
            <a:avLst/>
          </a:prstGeom>
        </p:spPr>
      </p:pic>
      <p:pic>
        <p:nvPicPr>
          <p:cNvPr id="9" name="Graphic 8">
            <a:extLst>
              <a:ext uri="{FF2B5EF4-FFF2-40B4-BE49-F238E27FC236}">
                <a16:creationId xmlns:a16="http://schemas.microsoft.com/office/drawing/2014/main" id="{23EA4A9E-8164-4373-8744-21E83FA54AAA}"/>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4"/>
              </a:ext>
            </a:extLst>
          </a:blip>
          <a:srcRect t="-1" b="48968"/>
          <a:stretch/>
        </p:blipFill>
        <p:spPr>
          <a:xfrm>
            <a:off x="2731440" y="5880976"/>
            <a:ext cx="1914525" cy="977024"/>
          </a:xfrm>
          <a:prstGeom prst="rect">
            <a:avLst/>
          </a:prstGeom>
        </p:spPr>
      </p:pic>
      <p:pic>
        <p:nvPicPr>
          <p:cNvPr id="10" name="Tijdelijke aanduiding voor inhoud 15">
            <a:extLst>
              <a:ext uri="{FF2B5EF4-FFF2-40B4-BE49-F238E27FC236}">
                <a16:creationId xmlns:a16="http://schemas.microsoft.com/office/drawing/2014/main" id="{434FECBB-1A40-40B7-9C60-CDDD9DE30E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38593" y="6047945"/>
            <a:ext cx="1058917" cy="537930"/>
          </a:xfrm>
          <a:prstGeom prst="rect">
            <a:avLst/>
          </a:prstGeom>
        </p:spPr>
      </p:pic>
    </p:spTree>
    <p:extLst>
      <p:ext uri="{BB962C8B-B14F-4D97-AF65-F5344CB8AC3E}">
        <p14:creationId xmlns:p14="http://schemas.microsoft.com/office/powerpoint/2010/main" val="402373183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uisstijl - achtergrond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FB1321-3C33-4B5F-B5EF-2BF21254EBA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1EC66A3-8CCD-4DC2-9FDF-3D61B051BC54}"/>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1A0C4926-F78A-4B01-AE97-78C6FFADC1A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FF5C3A2-7B98-42ED-89D8-B591B012544A}"/>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6" name="Tijdelijke aanduiding voor inhoud 15">
            <a:extLst>
              <a:ext uri="{FF2B5EF4-FFF2-40B4-BE49-F238E27FC236}">
                <a16:creationId xmlns:a16="http://schemas.microsoft.com/office/drawing/2014/main" id="{0D83A1BD-9DA3-469B-A314-719D7505E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8593" y="6047945"/>
            <a:ext cx="1058917" cy="537930"/>
          </a:xfrm>
          <a:prstGeom prst="rect">
            <a:avLst/>
          </a:prstGeom>
        </p:spPr>
      </p:pic>
      <p:pic>
        <p:nvPicPr>
          <p:cNvPr id="7" name="Graphic 6">
            <a:extLst>
              <a:ext uri="{FF2B5EF4-FFF2-40B4-BE49-F238E27FC236}">
                <a16:creationId xmlns:a16="http://schemas.microsoft.com/office/drawing/2014/main" id="{0FCA3E3B-C247-4169-85B2-D56610A45154}"/>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3"/>
              </a:ext>
            </a:extLst>
          </a:blip>
          <a:srcRect b="32857"/>
          <a:stretch/>
        </p:blipFill>
        <p:spPr>
          <a:xfrm>
            <a:off x="1367129" y="6346369"/>
            <a:ext cx="742950" cy="511631"/>
          </a:xfrm>
          <a:prstGeom prst="rect">
            <a:avLst/>
          </a:prstGeom>
        </p:spPr>
      </p:pic>
      <p:pic>
        <p:nvPicPr>
          <p:cNvPr id="8" name="Graphic 7">
            <a:extLst>
              <a:ext uri="{FF2B5EF4-FFF2-40B4-BE49-F238E27FC236}">
                <a16:creationId xmlns:a16="http://schemas.microsoft.com/office/drawing/2014/main" id="{52BC1E08-516E-455F-A388-A6043809BCD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10825" y="882650"/>
            <a:ext cx="942975" cy="942975"/>
          </a:xfrm>
          <a:prstGeom prst="rect">
            <a:avLst/>
          </a:prstGeom>
        </p:spPr>
      </p:pic>
      <p:pic>
        <p:nvPicPr>
          <p:cNvPr id="9" name="Graphic 8">
            <a:extLst>
              <a:ext uri="{FF2B5EF4-FFF2-40B4-BE49-F238E27FC236}">
                <a16:creationId xmlns:a16="http://schemas.microsoft.com/office/drawing/2014/main" id="{5549F1EC-5538-43F9-A364-118C6004B071}"/>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5"/>
              </a:ext>
            </a:extLst>
          </a:blip>
          <a:srcRect r="41980"/>
          <a:stretch/>
        </p:blipFill>
        <p:spPr>
          <a:xfrm>
            <a:off x="11456987" y="4001294"/>
            <a:ext cx="735013" cy="523875"/>
          </a:xfrm>
          <a:prstGeom prst="rect">
            <a:avLst/>
          </a:prstGeom>
        </p:spPr>
      </p:pic>
      <p:sp>
        <p:nvSpPr>
          <p:cNvPr id="10" name="Tijdelijke aanduiding voor inhoud 2">
            <a:extLst>
              <a:ext uri="{FF2B5EF4-FFF2-40B4-BE49-F238E27FC236}">
                <a16:creationId xmlns:a16="http://schemas.microsoft.com/office/drawing/2014/main" id="{039912F4-4776-41BB-81D6-A3C0B9D27229}"/>
              </a:ext>
            </a:extLst>
          </p:cNvPr>
          <p:cNvSpPr>
            <a:spLocks noGrp="1"/>
          </p:cNvSpPr>
          <p:nvPr>
            <p:ph idx="1"/>
          </p:nvPr>
        </p:nvSpPr>
        <p:spPr>
          <a:xfrm>
            <a:off x="838200" y="1825625"/>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85079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uisstijl - quot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16305-E8B5-4225-AFC6-DEDF1D0F71E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A1CC234-DDC4-4465-A7F7-43E7AD9F0FF7}"/>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2821332D-1225-4DED-BAAE-420078BA5BA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280A14B-C2FF-4E1B-9E67-D915EC020A97}"/>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6" name="Afbeelding 5">
            <a:extLst>
              <a:ext uri="{FF2B5EF4-FFF2-40B4-BE49-F238E27FC236}">
                <a16:creationId xmlns:a16="http://schemas.microsoft.com/office/drawing/2014/main" id="{7BBFCB81-F3A0-4ED6-90FA-AD392AEE07D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84" y="0"/>
            <a:ext cx="12190815" cy="6858666"/>
          </a:xfrm>
          <a:prstGeom prst="rect">
            <a:avLst/>
          </a:prstGeom>
        </p:spPr>
      </p:pic>
      <p:pic>
        <p:nvPicPr>
          <p:cNvPr id="7" name="Graphic 6">
            <a:extLst>
              <a:ext uri="{FF2B5EF4-FFF2-40B4-BE49-F238E27FC236}">
                <a16:creationId xmlns:a16="http://schemas.microsoft.com/office/drawing/2014/main" id="{AC3125A9-EDF4-4CFB-B08F-A3ECC7F172E0}"/>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0565" y="2869227"/>
            <a:ext cx="457200" cy="1181100"/>
          </a:xfrm>
          <a:prstGeom prst="rect">
            <a:avLst/>
          </a:prstGeom>
        </p:spPr>
      </p:pic>
      <p:sp>
        <p:nvSpPr>
          <p:cNvPr id="8" name="Tijdelijke aanduiding voor tekst 10">
            <a:extLst>
              <a:ext uri="{FF2B5EF4-FFF2-40B4-BE49-F238E27FC236}">
                <a16:creationId xmlns:a16="http://schemas.microsoft.com/office/drawing/2014/main" id="{08148A6A-14EF-44F4-AF08-85E6E3369D7F}"/>
              </a:ext>
            </a:extLst>
          </p:cNvPr>
          <p:cNvSpPr>
            <a:spLocks noGrp="1"/>
          </p:cNvSpPr>
          <p:nvPr>
            <p:ph type="body" sz="quarter" idx="13"/>
          </p:nvPr>
        </p:nvSpPr>
        <p:spPr>
          <a:xfrm>
            <a:off x="2378075" y="2535238"/>
            <a:ext cx="6457950" cy="1745817"/>
          </a:xfrm>
        </p:spPr>
        <p:txBody>
          <a:bodyPr/>
          <a:lstStyle>
            <a:lvl1pPr marL="0" algn="l">
              <a:buFont typeface="Arial" panose="020B0604020202020204" pitchFamily="34" charset="0"/>
              <a:buNone/>
              <a:defRPr sz="4400" b="1"/>
            </a:lvl1pPr>
            <a:lvl2pPr>
              <a:buNone/>
              <a:defRPr b="1">
                <a:solidFill>
                  <a:srgbClr val="BFC92C"/>
                </a:solidFill>
                <a:latin typeface="Gizmo" panose="00000400000000000000" pitchFamily="2" charset="0"/>
                <a:ea typeface="Source Sans Pro" panose="020B0503030403020204" pitchFamily="34" charset="0"/>
              </a:defRPr>
            </a:lvl2pPr>
            <a:lvl3pPr>
              <a:buNone/>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274499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uisstijl - quot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FD42D0-B753-42FE-BEA9-FDA1CD255DA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81048071-CCE4-48ED-997A-E4BF23942DD3}"/>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AFB55E85-D86E-491A-B551-2B1218FF440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C5A11DA-506A-435D-961C-B5ACE5228916}"/>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6" name="Afbeelding 5">
            <a:extLst>
              <a:ext uri="{FF2B5EF4-FFF2-40B4-BE49-F238E27FC236}">
                <a16:creationId xmlns:a16="http://schemas.microsoft.com/office/drawing/2014/main" id="{4926D543-A8C6-48D9-B19F-15FFB7F302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0" y="0"/>
            <a:ext cx="12189630" cy="6858000"/>
          </a:xfrm>
          <a:prstGeom prst="rect">
            <a:avLst/>
          </a:prstGeom>
        </p:spPr>
      </p:pic>
      <p:grpSp>
        <p:nvGrpSpPr>
          <p:cNvPr id="7" name="Groep 6">
            <a:extLst>
              <a:ext uri="{FF2B5EF4-FFF2-40B4-BE49-F238E27FC236}">
                <a16:creationId xmlns:a16="http://schemas.microsoft.com/office/drawing/2014/main" id="{6E180A84-E30F-4A40-991E-C74EECF016E7}"/>
              </a:ext>
            </a:extLst>
          </p:cNvPr>
          <p:cNvGrpSpPr/>
          <p:nvPr/>
        </p:nvGrpSpPr>
        <p:grpSpPr>
          <a:xfrm>
            <a:off x="1380564" y="2536448"/>
            <a:ext cx="7450732" cy="1483102"/>
            <a:chOff x="2309419" y="2536448"/>
            <a:chExt cx="7450732" cy="1483102"/>
          </a:xfrm>
        </p:grpSpPr>
        <p:pic>
          <p:nvPicPr>
            <p:cNvPr id="8" name="Graphic 7">
              <a:extLst>
                <a:ext uri="{FF2B5EF4-FFF2-40B4-BE49-F238E27FC236}">
                  <a16:creationId xmlns:a16="http://schemas.microsoft.com/office/drawing/2014/main" id="{8B4EC428-823F-48DA-ADB6-53714317EA3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09419" y="2838450"/>
              <a:ext cx="457200" cy="1181100"/>
            </a:xfrm>
            <a:prstGeom prst="rect">
              <a:avLst/>
            </a:prstGeom>
          </p:spPr>
        </p:pic>
        <p:sp>
          <p:nvSpPr>
            <p:cNvPr id="9" name="Tekstvak 8">
              <a:extLst>
                <a:ext uri="{FF2B5EF4-FFF2-40B4-BE49-F238E27FC236}">
                  <a16:creationId xmlns:a16="http://schemas.microsoft.com/office/drawing/2014/main" id="{A253BE1B-5924-4524-81BA-CF5B088F22CA}"/>
                </a:ext>
              </a:extLst>
            </p:cNvPr>
            <p:cNvSpPr txBox="1"/>
            <p:nvPr/>
          </p:nvSpPr>
          <p:spPr>
            <a:xfrm>
              <a:off x="3325795" y="2536448"/>
              <a:ext cx="6434356" cy="769441"/>
            </a:xfrm>
            <a:prstGeom prst="rect">
              <a:avLst/>
            </a:prstGeom>
            <a:noFill/>
          </p:spPr>
          <p:txBody>
            <a:bodyPr wrap="square" rtlCol="0">
              <a:spAutoFit/>
            </a:bodyPr>
            <a:lstStyle/>
            <a:p>
              <a:endParaRPr lang="nl-BE" sz="4400" b="1">
                <a:latin typeface="Source Sans Pro" panose="020B0503030403020204" pitchFamily="34" charset="0"/>
                <a:ea typeface="Source Sans Pro" panose="020B0503030403020204" pitchFamily="34" charset="0"/>
              </a:endParaRPr>
            </a:p>
          </p:txBody>
        </p:sp>
      </p:grpSp>
      <p:sp>
        <p:nvSpPr>
          <p:cNvPr id="11" name="Tijdelijke aanduiding voor tekst 10">
            <a:extLst>
              <a:ext uri="{FF2B5EF4-FFF2-40B4-BE49-F238E27FC236}">
                <a16:creationId xmlns:a16="http://schemas.microsoft.com/office/drawing/2014/main" id="{7166178A-B6BE-44A0-80A2-1B1A2EB4765A}"/>
              </a:ext>
            </a:extLst>
          </p:cNvPr>
          <p:cNvSpPr>
            <a:spLocks noGrp="1"/>
          </p:cNvSpPr>
          <p:nvPr>
            <p:ph type="body" sz="quarter" idx="13"/>
          </p:nvPr>
        </p:nvSpPr>
        <p:spPr>
          <a:xfrm>
            <a:off x="2378075" y="2535238"/>
            <a:ext cx="6457950" cy="1745817"/>
          </a:xfrm>
        </p:spPr>
        <p:txBody>
          <a:bodyPr/>
          <a:lstStyle>
            <a:lvl1pPr marL="0" algn="l">
              <a:buFont typeface="Arial" panose="020B0604020202020204" pitchFamily="34" charset="0"/>
              <a:buNone/>
              <a:defRPr sz="4400" b="1"/>
            </a:lvl1pPr>
            <a:lvl2pPr>
              <a:buNone/>
              <a:defRPr b="1">
                <a:solidFill>
                  <a:srgbClr val="BFC92C"/>
                </a:solidFill>
                <a:latin typeface="Gizmo" panose="00000400000000000000" pitchFamily="2" charset="0"/>
                <a:ea typeface="Source Sans Pro" panose="020B0503030403020204" pitchFamily="34" charset="0"/>
              </a:defRPr>
            </a:lvl2pPr>
            <a:lvl3pPr>
              <a:buNone/>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717020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Hoofstuktitel">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09A0276E-56E9-4733-B6B6-849A9591D42B}"/>
              </a:ext>
            </a:extLst>
          </p:cNvPr>
          <p:cNvSpPr>
            <a:spLocks noGrp="1"/>
          </p:cNvSpPr>
          <p:nvPr>
            <p:ph type="pic" sz="quarter" idx="15"/>
          </p:nvPr>
        </p:nvSpPr>
        <p:spPr>
          <a:xfrm flipH="1">
            <a:off x="5445060" y="0"/>
            <a:ext cx="7663232" cy="6858000"/>
          </a:xfrm>
          <a:prstGeom prst="flowChartDelay">
            <a:avLst/>
          </a:prstGeom>
        </p:spPr>
        <p:txBody>
          <a:bodyPr/>
          <a:lstStyle/>
          <a:p>
            <a:r>
              <a:rPr lang="nl-NL"/>
              <a:t>Klik op het pictogram als u een afbeelding wilt toevoegen</a:t>
            </a:r>
            <a:endParaRPr lang="nl-BE"/>
          </a:p>
        </p:txBody>
      </p:sp>
      <p:sp>
        <p:nvSpPr>
          <p:cNvPr id="11" name="Tijdelijke aanduiding voor tekst 10">
            <a:extLst>
              <a:ext uri="{FF2B5EF4-FFF2-40B4-BE49-F238E27FC236}">
                <a16:creationId xmlns:a16="http://schemas.microsoft.com/office/drawing/2014/main" id="{D4067CC5-97B2-4B98-965C-5502230FD09B}"/>
              </a:ext>
            </a:extLst>
          </p:cNvPr>
          <p:cNvSpPr>
            <a:spLocks noGrp="1"/>
          </p:cNvSpPr>
          <p:nvPr>
            <p:ph type="body" sz="quarter" idx="13" hasCustomPrompt="1"/>
          </p:nvPr>
        </p:nvSpPr>
        <p:spPr>
          <a:xfrm>
            <a:off x="854075" y="2471316"/>
            <a:ext cx="6762683" cy="1504950"/>
          </a:xfrm>
        </p:spPr>
        <p:txBody>
          <a:bodyPr/>
          <a:lstStyle>
            <a:lvl1pPr>
              <a:buNone/>
              <a:defRPr sz="4400">
                <a:solidFill>
                  <a:srgbClr val="BFC92C"/>
                </a:solidFill>
                <a:latin typeface="Gizmo" panose="00000400000000000000" pitchFamily="2"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Hoofdstuk </a:t>
            </a:r>
          </a:p>
        </p:txBody>
      </p:sp>
      <p:sp>
        <p:nvSpPr>
          <p:cNvPr id="9" name="Titel 1">
            <a:extLst>
              <a:ext uri="{FF2B5EF4-FFF2-40B4-BE49-F238E27FC236}">
                <a16:creationId xmlns:a16="http://schemas.microsoft.com/office/drawing/2014/main" id="{1E234877-562D-4C4F-911B-D4011791DCD9}"/>
              </a:ext>
            </a:extLst>
          </p:cNvPr>
          <p:cNvSpPr txBox="1">
            <a:spLocks/>
          </p:cNvSpPr>
          <p:nvPr/>
        </p:nvSpPr>
        <p:spPr>
          <a:xfrm>
            <a:off x="457200" y="2984269"/>
            <a:ext cx="10880694" cy="1765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nl-BE" sz="4000" b="1">
              <a:latin typeface="Source Sans Pro" panose="020B0503030403020204" pitchFamily="34" charset="0"/>
              <a:ea typeface="Source Sans Pro" panose="020B0503030403020204" pitchFamily="34" charset="0"/>
            </a:endParaRPr>
          </a:p>
        </p:txBody>
      </p:sp>
      <p:sp>
        <p:nvSpPr>
          <p:cNvPr id="12" name="Tijdelijke aanduiding voor tekst 10">
            <a:extLst>
              <a:ext uri="{FF2B5EF4-FFF2-40B4-BE49-F238E27FC236}">
                <a16:creationId xmlns:a16="http://schemas.microsoft.com/office/drawing/2014/main" id="{6892DA51-5FCC-4D05-913C-619D7BD37424}"/>
              </a:ext>
            </a:extLst>
          </p:cNvPr>
          <p:cNvSpPr>
            <a:spLocks noGrp="1"/>
          </p:cNvSpPr>
          <p:nvPr>
            <p:ph type="body" sz="quarter" idx="14" hasCustomPrompt="1"/>
          </p:nvPr>
        </p:nvSpPr>
        <p:spPr>
          <a:xfrm>
            <a:off x="846138" y="3087555"/>
            <a:ext cx="6770620" cy="1504950"/>
          </a:xfrm>
        </p:spPr>
        <p:txBody>
          <a:bodyPr/>
          <a:lstStyle>
            <a:lvl1pPr>
              <a:buNone/>
              <a:defRPr sz="4400" b="1">
                <a:solidFill>
                  <a:schemeClr val="tx1"/>
                </a:solidFill>
                <a:latin typeface="Source Sans Pro" panose="020B0503030403020204" pitchFamily="34" charset="0"/>
                <a:ea typeface="Source Sans Pro" panose="020B0503030403020204" pitchFamily="34"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Titel hoofdstuk</a:t>
            </a:r>
          </a:p>
        </p:txBody>
      </p:sp>
      <p:pic>
        <p:nvPicPr>
          <p:cNvPr id="8" name="Graphic 7">
            <a:extLst>
              <a:ext uri="{FF2B5EF4-FFF2-40B4-BE49-F238E27FC236}">
                <a16:creationId xmlns:a16="http://schemas.microsoft.com/office/drawing/2014/main" id="{079D53A8-C512-4A0D-9640-F4BF9731B356}"/>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2"/>
              </a:ext>
            </a:extLst>
          </a:blip>
          <a:srcRect r="50000" b="29954"/>
          <a:stretch/>
        </p:blipFill>
        <p:spPr>
          <a:xfrm>
            <a:off x="9620250" y="3255219"/>
            <a:ext cx="2571750" cy="3602781"/>
          </a:xfrm>
          <a:prstGeom prst="rect">
            <a:avLst/>
          </a:prstGeom>
        </p:spPr>
      </p:pic>
    </p:spTree>
    <p:extLst>
      <p:ext uri="{BB962C8B-B14F-4D97-AF65-F5344CB8AC3E}">
        <p14:creationId xmlns:p14="http://schemas.microsoft.com/office/powerpoint/2010/main" val="102533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Aangepaste indeling">
    <p:spTree>
      <p:nvGrpSpPr>
        <p:cNvPr id="1" name=""/>
        <p:cNvGrpSpPr/>
        <p:nvPr/>
      </p:nvGrpSpPr>
      <p:grpSpPr>
        <a:xfrm>
          <a:off x="0" y="0"/>
          <a:ext cx="0" cy="0"/>
          <a:chOff x="0" y="0"/>
          <a:chExt cx="0" cy="0"/>
        </a:xfrm>
      </p:grpSpPr>
      <p:pic>
        <p:nvPicPr>
          <p:cNvPr id="6" name="Afbeelding 5" descr="Afbeelding met tekening&#10;&#10;Automatisch gegenereerde beschrijving">
            <a:extLst>
              <a:ext uri="{FF2B5EF4-FFF2-40B4-BE49-F238E27FC236}">
                <a16:creationId xmlns:a16="http://schemas.microsoft.com/office/drawing/2014/main" id="{C5F26622-E5F6-4061-B86D-50EC04056554}"/>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2878799" y="3758625"/>
            <a:ext cx="2537180" cy="3175411"/>
          </a:xfrm>
          <a:prstGeom prst="rect">
            <a:avLst/>
          </a:prstGeom>
        </p:spPr>
      </p:pic>
      <p:pic>
        <p:nvPicPr>
          <p:cNvPr id="7" name="Afbeelding 6" descr="Afbeelding met tekening&#10;&#10;Automatisch gegenereerde beschrijving">
            <a:extLst>
              <a:ext uri="{FF2B5EF4-FFF2-40B4-BE49-F238E27FC236}">
                <a16:creationId xmlns:a16="http://schemas.microsoft.com/office/drawing/2014/main" id="{07B10B3A-3B5E-4353-A18A-08CD0C03239F}"/>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4236835" y="880245"/>
            <a:ext cx="2537180" cy="3175411"/>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23EA8870-11C2-4639-AAEE-D50F79639261}"/>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627309" y="1354548"/>
            <a:ext cx="2537180" cy="3175411"/>
          </a:xfrm>
          <a:prstGeom prst="rect">
            <a:avLst/>
          </a:prstGeom>
        </p:spPr>
      </p:pic>
      <p:pic>
        <p:nvPicPr>
          <p:cNvPr id="9" name="Afbeelding 8" descr="Afbeelding met persoon, binnen, vrouw, glimlachen&#10;&#10;Automatisch gegenereerde beschrijving">
            <a:extLst>
              <a:ext uri="{FF2B5EF4-FFF2-40B4-BE49-F238E27FC236}">
                <a16:creationId xmlns:a16="http://schemas.microsoft.com/office/drawing/2014/main" id="{7B15FEEC-7280-4770-B4A1-3B0288915B07}"/>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679" b="95444" l="0" r="99281">
                        <a14:foregroundMark x1="20144" y1="17026" x2="20144" y2="17026"/>
                        <a14:foregroundMark x1="20144" y1="17026" x2="20144" y2="17026"/>
                        <a14:foregroundMark x1="24940" y1="15348" x2="24940" y2="15348"/>
                        <a14:foregroundMark x1="28537" y1="14149" x2="37170" y2="12710"/>
                        <a14:foregroundMark x1="46763" y1="12710" x2="46763" y2="12710"/>
                        <a14:foregroundMark x1="59472" y1="11751" x2="59472" y2="11751"/>
                        <a14:foregroundMark x1="67626" y1="12950" x2="75540" y2="14628"/>
                        <a14:foregroundMark x1="80096" y1="18225" x2="80096" y2="18225"/>
                        <a14:foregroundMark x1="84892" y1="27098" x2="84412" y2="36691"/>
                        <a14:foregroundMark x1="84412" y1="39329" x2="84412" y2="39329"/>
                        <a14:foregroundMark x1="80096" y1="45324" x2="80096" y2="45324"/>
                        <a14:foregroundMark x1="76739" y1="48201" x2="76739" y2="48201"/>
                        <a14:foregroundMark x1="80336" y1="54197" x2="84412" y2="60671"/>
                        <a14:foregroundMark x1="89928" y1="65707" x2="89928" y2="65707"/>
                        <a14:foregroundMark x1="91127" y1="69784" x2="86091" y2="60192"/>
                        <a14:foregroundMark x1="86091" y1="57074" x2="86091" y2="57074"/>
                        <a14:foregroundMark x1="92086" y1="44604" x2="92086" y2="44604"/>
                        <a14:foregroundMark x1="93285" y1="44604" x2="87530" y2="57074"/>
                        <a14:foregroundMark x1="87530" y1="57074" x2="87530" y2="57074"/>
                        <a14:foregroundMark x1="86331" y1="57794" x2="86331" y2="57794"/>
                        <a14:foregroundMark x1="76019" y1="50600" x2="76019" y2="50600"/>
                        <a14:foregroundMark x1="76739" y1="57314" x2="76739" y2="57314"/>
                        <a14:foregroundMark x1="76499" y1="60911" x2="76499" y2="60911"/>
                        <a14:foregroundMark x1="69305" y1="60911" x2="69305" y2="60911"/>
                        <a14:foregroundMark x1="28777" y1="44604" x2="28777" y2="44604"/>
                        <a14:foregroundMark x1="30456" y1="45084" x2="30456" y2="45084"/>
                        <a14:foregroundMark x1="28777" y1="56115" x2="28777" y2="56115"/>
                        <a14:foregroundMark x1="20144" y1="48201" x2="20144" y2="48201"/>
                        <a14:foregroundMark x1="20144" y1="48201" x2="20144" y2="48201"/>
                        <a14:foregroundMark x1="20144" y1="48201" x2="20144" y2="48201"/>
                        <a14:foregroundMark x1="20144" y1="48201" x2="20144" y2="48201"/>
                        <a14:foregroundMark x1="15588" y1="41487" x2="15588" y2="41487"/>
                        <a14:foregroundMark x1="17986" y1="37410" x2="17986" y2="37410"/>
                        <a14:foregroundMark x1="24940" y1="31894" x2="24940" y2="31894"/>
                        <a14:foregroundMark x1="27098" y1="30216" x2="27098" y2="30216"/>
                        <a14:foregroundMark x1="17986" y1="35012" x2="10791" y2="44125"/>
                        <a14:foregroundMark x1="10791" y1="49400" x2="8873" y2="58273"/>
                        <a14:foregroundMark x1="9592" y1="61871" x2="9592" y2="61871"/>
                        <a14:foregroundMark x1="14868" y1="66906" x2="14868" y2="66906"/>
                        <a14:foregroundMark x1="21343" y1="72902" x2="21343" y2="72902"/>
                        <a14:foregroundMark x1="29257" y1="76978" x2="37170" y2="74580"/>
                        <a14:foregroundMark x1="39329" y1="72662" x2="39329" y2="72662"/>
                        <a14:foregroundMark x1="37650" y1="67866" x2="37650" y2="67866"/>
                        <a14:foregroundMark x1="22062" y1="24221" x2="22062" y2="24221"/>
                        <a14:foregroundMark x1="22062" y1="23741" x2="22062" y2="23741"/>
                        <a14:foregroundMark x1="31175" y1="13909" x2="31175" y2="13909"/>
                        <a14:foregroundMark x1="36451" y1="8633" x2="36451" y2="8633"/>
                        <a14:foregroundMark x1="43645" y1="6715" x2="51559" y2="7914"/>
                        <a14:foregroundMark x1="54916" y1="9113" x2="54916" y2="9113"/>
                        <a14:foregroundMark x1="62110" y1="11511" x2="62110" y2="11511"/>
                        <a14:foregroundMark x1="65707" y1="12230" x2="65707" y2="12230"/>
                        <a14:foregroundMark x1="48441" y1="2638" x2="48441" y2="2638"/>
                        <a14:foregroundMark x1="52758" y1="2158" x2="52758" y2="2158"/>
                        <a14:foregroundMark x1="53957" y1="2158" x2="53957" y2="2158"/>
                        <a14:foregroundMark x1="4077" y1="40528" x2="4077" y2="40528"/>
                        <a14:foregroundMark x1="4077" y1="41007" x2="4077" y2="41007"/>
                        <a14:foregroundMark x1="4796" y1="42206" x2="6954" y2="50120"/>
                        <a14:foregroundMark x1="7194" y1="52278" x2="7194" y2="52278"/>
                        <a14:foregroundMark x1="6475" y1="55396" x2="6475" y2="55396"/>
                        <a14:foregroundMark x1="7674" y1="63789" x2="7674" y2="63789"/>
                        <a14:foregroundMark x1="13669" y1="66187" x2="13669" y2="66187"/>
                        <a14:foregroundMark x1="20384" y1="65707" x2="20384" y2="65707"/>
                        <a14:foregroundMark x1="26379" y1="63309" x2="26379" y2="63309"/>
                        <a14:foregroundMark x1="29736" y1="63070" x2="29736" y2="63070"/>
                        <a14:foregroundMark x1="26379" y1="56115" x2="26379" y2="56115"/>
                        <a14:foregroundMark x1="21343" y1="55875" x2="21343" y2="55875"/>
                        <a14:foregroundMark x1="19664" y1="57794" x2="19664" y2="57794"/>
                        <a14:foregroundMark x1="15348" y1="57794" x2="15348" y2="57794"/>
                        <a14:foregroundMark x1="20384" y1="48921" x2="20384" y2="48921"/>
                        <a14:foregroundMark x1="21583" y1="46283" x2="21583" y2="46283"/>
                        <a14:foregroundMark x1="27578" y1="23022" x2="27578" y2="23022"/>
                        <a14:foregroundMark x1="27578" y1="23022" x2="27578" y2="23022"/>
                        <a14:foregroundMark x1="75540" y1="18225" x2="79137" y2="31894"/>
                        <a14:foregroundMark x1="77938" y1="37410" x2="77938" y2="37410"/>
                        <a14:foregroundMark x1="79137" y1="29496" x2="91367" y2="47002"/>
                        <a14:foregroundMark x1="91367" y1="47002" x2="91367" y2="66427"/>
                        <a14:foregroundMark x1="91367" y1="66427" x2="80096" y2="79856"/>
                        <a14:foregroundMark x1="86811" y1="70983" x2="99281" y2="51559"/>
                        <a14:foregroundMark x1="99281" y1="51559" x2="91367" y2="33333"/>
                        <a14:foregroundMark x1="91367" y1="33333" x2="78897" y2="23022"/>
                        <a14:foregroundMark x1="42446" y1="91367" x2="58034" y2="95444"/>
                        <a14:foregroundMark x1="66427" y1="31415" x2="68345" y2="20144"/>
                        <a14:foregroundMark x1="6954" y1="54676" x2="0" y2="51319"/>
                      </a14:backgroundRemoval>
                    </a14:imgEffect>
                  </a14:imgLayer>
                </a14:imgProps>
              </a:ext>
              <a:ext uri="{28A0092B-C50C-407E-A947-70E740481C1C}">
                <a14:useLocalDpi xmlns:a14="http://schemas.microsoft.com/office/drawing/2010/main"/>
              </a:ext>
            </a:extLst>
          </a:blip>
          <a:stretch>
            <a:fillRect/>
          </a:stretch>
        </p:blipFill>
        <p:spPr>
          <a:xfrm>
            <a:off x="3550469" y="3884338"/>
            <a:ext cx="1193839" cy="1193839"/>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565D1413-4080-4250-AC2F-465FF6C2687D}"/>
              </a:ext>
            </a:extLst>
          </p:cNvPr>
          <p:cNvPicPr>
            <a:picLocks noChangeAspect="1"/>
          </p:cNvPicPr>
          <p:nvPr/>
        </p:nvPicPr>
        <p:blipFill>
          <a:blip r:embed="rId5" cstate="screen">
            <a:alphaModFix amt="15000"/>
            <a:extLst>
              <a:ext uri="{28A0092B-C50C-407E-A947-70E740481C1C}">
                <a14:useLocalDpi xmlns:a14="http://schemas.microsoft.com/office/drawing/2010/main"/>
              </a:ext>
            </a:extLst>
          </a:blip>
          <a:stretch>
            <a:fillRect/>
          </a:stretch>
        </p:blipFill>
        <p:spPr>
          <a:xfrm>
            <a:off x="7162004" y="1146219"/>
            <a:ext cx="3971858" cy="4970985"/>
          </a:xfrm>
          <a:prstGeom prst="rect">
            <a:avLst/>
          </a:prstGeom>
        </p:spPr>
      </p:pic>
      <p:sp>
        <p:nvSpPr>
          <p:cNvPr id="11" name="Tekstvak 10">
            <a:extLst>
              <a:ext uri="{FF2B5EF4-FFF2-40B4-BE49-F238E27FC236}">
                <a16:creationId xmlns:a16="http://schemas.microsoft.com/office/drawing/2014/main" id="{D5EDAB07-0852-4B0B-BB48-16CCE689C3F6}"/>
              </a:ext>
            </a:extLst>
          </p:cNvPr>
          <p:cNvSpPr txBox="1"/>
          <p:nvPr/>
        </p:nvSpPr>
        <p:spPr>
          <a:xfrm>
            <a:off x="7638677" y="3339169"/>
            <a:ext cx="3079102" cy="1916487"/>
          </a:xfrm>
          <a:prstGeom prst="rect">
            <a:avLst/>
          </a:prstGeom>
          <a:noFill/>
        </p:spPr>
        <p:txBody>
          <a:bodyPr wrap="square" rtlCol="0">
            <a:spAutoFit/>
          </a:bodyPr>
          <a:lstStyle/>
          <a:p>
            <a:pPr algn="ctr">
              <a:lnSpc>
                <a:spcPct val="150000"/>
              </a:lnSpc>
              <a:spcAft>
                <a:spcPts val="600"/>
              </a:spcAft>
            </a:pPr>
            <a:r>
              <a:rPr lang="nl-BE" sz="1600" b="1">
                <a:latin typeface="Source Sans Pro" panose="020B0503030403020204" pitchFamily="34" charset="0"/>
                <a:ea typeface="Source Sans Pro" panose="020B0503030403020204" pitchFamily="34" charset="0"/>
                <a:cs typeface="Open Sans" panose="020B0606030504020204" pitchFamily="34" charset="0"/>
              </a:rPr>
              <a:t>Medisch milieukundigen</a:t>
            </a:r>
            <a:b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LOkaal</a:t>
            </a: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GezondheidsOverleg</a:t>
            </a:r>
            <a:endPar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endParaRPr>
          </a:p>
          <a:p>
            <a:pPr algn="ctr">
              <a:lnSpc>
                <a:spcPts val="2000"/>
              </a:lnSpc>
            </a:pPr>
            <a:r>
              <a:rPr lang="nl-BE" sz="1400" b="1">
                <a:latin typeface="Source Sans Pro" panose="020B0503030403020204" pitchFamily="34" charset="0"/>
                <a:ea typeface="Source Sans Pro" panose="020B0503030403020204" pitchFamily="34" charset="0"/>
                <a:cs typeface="Open Sans" panose="020B0606030504020204" pitchFamily="34" charset="0"/>
              </a:rPr>
              <a:t>Logo Gezond+</a:t>
            </a:r>
          </a:p>
          <a:p>
            <a:pPr algn="ctr">
              <a:lnSpc>
                <a:spcPts val="2000"/>
              </a:lnSpc>
            </a:pPr>
            <a:r>
              <a:rPr lang="nl-BE" sz="1400">
                <a:latin typeface="Source Sans Pro" panose="020B0503030403020204" pitchFamily="34" charset="0"/>
                <a:ea typeface="Source Sans Pro" panose="020B0503030403020204" pitchFamily="34" charset="0"/>
                <a:cs typeface="Open Sans" panose="020B0606030504020204" pitchFamily="34" charset="0"/>
              </a:rPr>
              <a:t>Groot Begijnhof 24, 9040 Gent</a:t>
            </a:r>
            <a:br>
              <a:rPr lang="nl-BE" sz="1400" b="1">
                <a:latin typeface="Source Sans Pro" panose="020B0503030403020204" pitchFamily="34" charset="0"/>
                <a:ea typeface="Source Sans Pro" panose="020B0503030403020204" pitchFamily="34" charset="0"/>
                <a:cs typeface="Open Sans" panose="020B0606030504020204" pitchFamily="34" charset="0"/>
              </a:rPr>
            </a:br>
            <a:r>
              <a:rPr lang="nl-BE" sz="14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info</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@gezondplus.be</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1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400">
                <a:latin typeface="Source Sans Pro" panose="020B0503030403020204" pitchFamily="34" charset="0"/>
                <a:ea typeface="Source Sans Pro" panose="020B0503030403020204" pitchFamily="34" charset="0"/>
                <a:cs typeface="Open Sans" panose="020B0606030504020204" pitchFamily="34" charset="0"/>
              </a:rPr>
              <a:t>09 266 70 10 </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12" name="Titel 1">
            <a:extLst>
              <a:ext uri="{FF2B5EF4-FFF2-40B4-BE49-F238E27FC236}">
                <a16:creationId xmlns:a16="http://schemas.microsoft.com/office/drawing/2014/main" id="{6238853E-CFC3-4FAB-90B9-895EE900B07A}"/>
              </a:ext>
            </a:extLst>
          </p:cNvPr>
          <p:cNvSpPr>
            <a:spLocks noGrp="1"/>
          </p:cNvSpPr>
          <p:nvPr>
            <p:ph type="title"/>
          </p:nvPr>
        </p:nvSpPr>
        <p:spPr>
          <a:xfrm>
            <a:off x="838200" y="365125"/>
            <a:ext cx="10515600" cy="1325563"/>
          </a:xfrm>
        </p:spPr>
        <p:txBody>
          <a:bodyPr/>
          <a:lstStyle/>
          <a:p>
            <a:r>
              <a:rPr lang="nl-NL" b="1">
                <a:solidFill>
                  <a:srgbClr val="BFC92B"/>
                </a:solidFill>
                <a:latin typeface="Source Sans Pro" panose="020B0503030403020204" pitchFamily="34" charset="0"/>
              </a:rPr>
              <a:t>Klik om stijl te bewerken</a:t>
            </a:r>
            <a:endParaRPr lang="nl-BE" b="1">
              <a:solidFill>
                <a:srgbClr val="BFC92B"/>
              </a:solidFill>
              <a:latin typeface="Source Sans Pro" panose="020B0503030403020204" pitchFamily="34" charset="0"/>
            </a:endParaRPr>
          </a:p>
        </p:txBody>
      </p:sp>
      <p:sp>
        <p:nvSpPr>
          <p:cNvPr id="13" name="Tekstvak 12">
            <a:extLst>
              <a:ext uri="{FF2B5EF4-FFF2-40B4-BE49-F238E27FC236}">
                <a16:creationId xmlns:a16="http://schemas.microsoft.com/office/drawing/2014/main" id="{E417C91E-B5B3-4B58-98E2-7FAFDCA1DDE9}"/>
              </a:ext>
            </a:extLst>
          </p:cNvPr>
          <p:cNvSpPr txBox="1"/>
          <p:nvPr/>
        </p:nvSpPr>
        <p:spPr>
          <a:xfrm>
            <a:off x="627309" y="2645223"/>
            <a:ext cx="2537180" cy="986489"/>
          </a:xfrm>
          <a:prstGeom prst="rect">
            <a:avLst/>
          </a:prstGeom>
          <a:noFill/>
        </p:spPr>
        <p:txBody>
          <a:bodyPr wrap="square" rtlCol="0">
            <a:spAutoFit/>
          </a:bodyPr>
          <a:lstStyle/>
          <a:p>
            <a:pPr algn="ctr">
              <a:lnSpc>
                <a:spcPct val="150000"/>
              </a:lnSpc>
              <a:spcAft>
                <a:spcPts val="600"/>
              </a:spcAft>
            </a:pP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Vivian Oltheten</a:t>
            </a:r>
            <a:br>
              <a:rPr lang="nl-BE" sz="1400" b="1">
                <a:latin typeface="Open Sans" panose="020B0606030504020204" pitchFamily="34" charset="0"/>
                <a:ea typeface="Open Sans" panose="020B0606030504020204" pitchFamily="34" charset="0"/>
                <a:cs typeface="Open Sans" panose="020B0606030504020204" pitchFamily="34" charset="0"/>
              </a:rPr>
            </a:br>
            <a:r>
              <a:rPr lang="nl-BE" sz="12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vivian.oltheten@gezondplus.be</a:t>
            </a:r>
            <a:br>
              <a:rPr lang="nl-BE" sz="105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200">
                <a:latin typeface="Source Sans Pro" panose="020B0503030403020204" pitchFamily="34" charset="0"/>
                <a:ea typeface="Source Sans Pro" panose="020B0503030403020204" pitchFamily="34" charset="0"/>
              </a:rPr>
              <a:t>0494 52 30 50</a:t>
            </a:r>
          </a:p>
        </p:txBody>
      </p:sp>
      <p:grpSp>
        <p:nvGrpSpPr>
          <p:cNvPr id="14" name="Groep 13">
            <a:extLst>
              <a:ext uri="{FF2B5EF4-FFF2-40B4-BE49-F238E27FC236}">
                <a16:creationId xmlns:a16="http://schemas.microsoft.com/office/drawing/2014/main" id="{4A1F7D83-2196-4E0B-BC4E-7BE9684E855F}"/>
              </a:ext>
            </a:extLst>
          </p:cNvPr>
          <p:cNvGrpSpPr/>
          <p:nvPr/>
        </p:nvGrpSpPr>
        <p:grpSpPr>
          <a:xfrm>
            <a:off x="8357308" y="1543365"/>
            <a:ext cx="1581249" cy="1600613"/>
            <a:chOff x="7519547" y="1448154"/>
            <a:chExt cx="1581249" cy="1600613"/>
          </a:xfrm>
        </p:grpSpPr>
        <p:sp>
          <p:nvSpPr>
            <p:cNvPr id="15" name="Ovaal 14">
              <a:extLst>
                <a:ext uri="{FF2B5EF4-FFF2-40B4-BE49-F238E27FC236}">
                  <a16:creationId xmlns:a16="http://schemas.microsoft.com/office/drawing/2014/main" id="{E5ABB4DF-65D3-4E97-9B0C-AB626C8286C1}"/>
                </a:ext>
              </a:extLst>
            </p:cNvPr>
            <p:cNvSpPr/>
            <p:nvPr/>
          </p:nvSpPr>
          <p:spPr>
            <a:xfrm>
              <a:off x="7519547" y="1448154"/>
              <a:ext cx="1581249" cy="16006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6" name="Graphic 15">
              <a:extLst>
                <a:ext uri="{FF2B5EF4-FFF2-40B4-BE49-F238E27FC236}">
                  <a16:creationId xmlns:a16="http://schemas.microsoft.com/office/drawing/2014/main" id="{2E90B0BD-908E-4091-B82F-54DF3C7FAEB8}"/>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86731" y="1939535"/>
              <a:ext cx="1107471" cy="726405"/>
            </a:xfrm>
            <a:prstGeom prst="rect">
              <a:avLst/>
            </a:prstGeom>
          </p:spPr>
        </p:pic>
      </p:grpSp>
      <p:pic>
        <p:nvPicPr>
          <p:cNvPr id="17" name="Graphic 16">
            <a:extLst>
              <a:ext uri="{FF2B5EF4-FFF2-40B4-BE49-F238E27FC236}">
                <a16:creationId xmlns:a16="http://schemas.microsoft.com/office/drawing/2014/main" id="{1C8DA59C-9BCC-45D5-98D5-CB6A10764FCF}"/>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8"/>
              </a:ext>
            </a:extLst>
          </a:blip>
          <a:srcRect b="32857"/>
          <a:stretch/>
        </p:blipFill>
        <p:spPr>
          <a:xfrm>
            <a:off x="1367129" y="6346369"/>
            <a:ext cx="742950" cy="511631"/>
          </a:xfrm>
          <a:prstGeom prst="rect">
            <a:avLst/>
          </a:prstGeom>
        </p:spPr>
      </p:pic>
      <p:pic>
        <p:nvPicPr>
          <p:cNvPr id="18" name="Graphic 17">
            <a:extLst>
              <a:ext uri="{FF2B5EF4-FFF2-40B4-BE49-F238E27FC236}">
                <a16:creationId xmlns:a16="http://schemas.microsoft.com/office/drawing/2014/main" id="{7ADB814B-B3A1-4A88-ABAF-CF11D0B1655C}"/>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14012" y="5403394"/>
            <a:ext cx="942975" cy="942975"/>
          </a:xfrm>
          <a:prstGeom prst="rect">
            <a:avLst/>
          </a:prstGeom>
        </p:spPr>
      </p:pic>
      <p:pic>
        <p:nvPicPr>
          <p:cNvPr id="19" name="Graphic 18">
            <a:extLst>
              <a:ext uri="{FF2B5EF4-FFF2-40B4-BE49-F238E27FC236}">
                <a16:creationId xmlns:a16="http://schemas.microsoft.com/office/drawing/2014/main" id="{A736051E-8E4A-4198-94D2-489A198E5617}"/>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10"/>
              </a:ext>
            </a:extLst>
          </a:blip>
          <a:srcRect r="41980"/>
          <a:stretch/>
        </p:blipFill>
        <p:spPr>
          <a:xfrm>
            <a:off x="11456987" y="1147352"/>
            <a:ext cx="735013" cy="523875"/>
          </a:xfrm>
          <a:prstGeom prst="rect">
            <a:avLst/>
          </a:prstGeom>
        </p:spPr>
      </p:pic>
      <p:pic>
        <p:nvPicPr>
          <p:cNvPr id="20" name="Graphic 19">
            <a:extLst>
              <a:ext uri="{FF2B5EF4-FFF2-40B4-BE49-F238E27FC236}">
                <a16:creationId xmlns:a16="http://schemas.microsoft.com/office/drawing/2014/main" id="{7A87C9CC-D3A6-4FE1-8CE9-BC04D1AD3753}"/>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11"/>
              </a:ext>
            </a:extLst>
          </a:blip>
          <a:srcRect t="1" b="52083"/>
          <a:stretch/>
        </p:blipFill>
        <p:spPr>
          <a:xfrm rot="10800000">
            <a:off x="5187657" y="-1"/>
            <a:ext cx="742950" cy="365125"/>
          </a:xfrm>
          <a:prstGeom prst="rect">
            <a:avLst/>
          </a:prstGeom>
        </p:spPr>
      </p:pic>
      <p:sp>
        <p:nvSpPr>
          <p:cNvPr id="21" name="Tekstvak 20">
            <a:extLst>
              <a:ext uri="{FF2B5EF4-FFF2-40B4-BE49-F238E27FC236}">
                <a16:creationId xmlns:a16="http://schemas.microsoft.com/office/drawing/2014/main" id="{87AF827C-9F98-4822-B82C-69D5D1DC437E}"/>
              </a:ext>
            </a:extLst>
          </p:cNvPr>
          <p:cNvSpPr txBox="1"/>
          <p:nvPr/>
        </p:nvSpPr>
        <p:spPr>
          <a:xfrm>
            <a:off x="2878799" y="5049300"/>
            <a:ext cx="2537180" cy="986489"/>
          </a:xfrm>
          <a:prstGeom prst="rect">
            <a:avLst/>
          </a:prstGeom>
          <a:noFill/>
        </p:spPr>
        <p:txBody>
          <a:bodyPr wrap="square" rtlCol="0">
            <a:spAutoFit/>
          </a:bodyPr>
          <a:lstStyle/>
          <a:p>
            <a:pPr algn="ctr">
              <a:lnSpc>
                <a:spcPct val="150000"/>
              </a:lnSpc>
              <a:spcAft>
                <a:spcPts val="600"/>
              </a:spcAft>
            </a:pP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Tine Vande Maele</a:t>
            </a:r>
            <a:br>
              <a:rPr lang="nl-BE" sz="1400" b="1">
                <a:latin typeface="Open Sans" panose="020B0606030504020204" pitchFamily="34" charset="0"/>
                <a:ea typeface="Open Sans" panose="020B0606030504020204" pitchFamily="34" charset="0"/>
                <a:cs typeface="Open Sans" panose="020B0606030504020204" pitchFamily="34" charset="0"/>
              </a:rPr>
            </a:br>
            <a:r>
              <a:rPr lang="nl-BE" sz="12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tine.vandemaele</a:t>
            </a:r>
            <a:r>
              <a:rPr lang="nl-BE" sz="12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@gezondplus.be</a:t>
            </a:r>
            <a:r>
              <a:rPr lang="nl-BE" sz="12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05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200">
                <a:latin typeface="Source Sans Pro" panose="020B0503030403020204" pitchFamily="34" charset="0"/>
                <a:ea typeface="Source Sans Pro" panose="020B0503030403020204" pitchFamily="34" charset="0"/>
                <a:cs typeface="Open Sans" panose="020B0606030504020204" pitchFamily="34" charset="0"/>
              </a:rPr>
              <a:t>0456 29 86 96</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pic>
        <p:nvPicPr>
          <p:cNvPr id="22" name="Afbeelding 21">
            <a:extLst>
              <a:ext uri="{FF2B5EF4-FFF2-40B4-BE49-F238E27FC236}">
                <a16:creationId xmlns:a16="http://schemas.microsoft.com/office/drawing/2014/main" id="{6AA0A6E1-FFAB-47F4-9543-ADFD9CCEDE58}"/>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500" b="96000" l="3000" r="98000">
                        <a14:foregroundMark x1="27500" y1="88000" x2="68500" y2="88500"/>
                        <a14:foregroundMark x1="68500" y1="88500" x2="33500" y2="92000"/>
                        <a14:foregroundMark x1="31500" y1="93500" x2="67500" y2="89000"/>
                        <a14:foregroundMark x1="73000" y1="82500" x2="83000" y2="39500"/>
                        <a14:foregroundMark x1="83000" y1="39500" x2="51000" y2="11500"/>
                        <a14:foregroundMark x1="51000" y1="11500" x2="15500" y2="29500"/>
                        <a14:foregroundMark x1="15500" y1="29500" x2="23000" y2="78500"/>
                        <a14:foregroundMark x1="23000" y1="78500" x2="27500" y2="32500"/>
                        <a14:foregroundMark x1="27500" y1="32500" x2="18000" y2="73500"/>
                        <a14:foregroundMark x1="18000" y1="73500" x2="55500" y2="56500"/>
                        <a14:foregroundMark x1="55500" y1="56500" x2="77500" y2="60000"/>
                        <a14:foregroundMark x1="81500" y1="75500" x2="84500" y2="75000"/>
                        <a14:foregroundMark x1="85000" y1="75500" x2="74000" y2="34500"/>
                        <a14:foregroundMark x1="74000" y1="34500" x2="40500" y2="12000"/>
                        <a14:foregroundMark x1="40500" y1="12000" x2="15500" y2="45500"/>
                        <a14:foregroundMark x1="15500" y1="45500" x2="28000" y2="85500"/>
                        <a14:foregroundMark x1="28000" y1="85500" x2="28500" y2="77500"/>
                        <a14:foregroundMark x1="76500" y1="87500" x2="98500" y2="54000"/>
                        <a14:foregroundMark x1="98500" y1="54000" x2="76000" y2="18000"/>
                        <a14:foregroundMark x1="76000" y1="18000" x2="34000" y2="10500"/>
                        <a14:foregroundMark x1="34000" y1="10500" x2="5500" y2="39000"/>
                        <a14:foregroundMark x1="5500" y1="39000" x2="23000" y2="76500"/>
                        <a14:foregroundMark x1="23000" y1="76500" x2="19000" y2="36500"/>
                        <a14:foregroundMark x1="19000" y1="36500" x2="56500" y2="20500"/>
                        <a14:foregroundMark x1="56500" y1="20500" x2="17000" y2="55500"/>
                        <a14:foregroundMark x1="17000" y1="55500" x2="73500" y2="32500"/>
                        <a14:foregroundMark x1="73500" y1="32500" x2="23500" y2="63500"/>
                        <a14:foregroundMark x1="23500" y1="63500" x2="69500" y2="51500"/>
                        <a14:foregroundMark x1="69500" y1="51500" x2="27000" y2="73000"/>
                        <a14:foregroundMark x1="27000" y1="73000" x2="86500" y2="58500"/>
                        <a14:foregroundMark x1="31000" y1="92000" x2="54500" y2="96000"/>
                        <a14:foregroundMark x1="23000" y1="83500" x2="6000" y2="46500"/>
                        <a14:foregroundMark x1="6000" y1="46500" x2="25000" y2="11000"/>
                        <a14:foregroundMark x1="25000" y1="11000" x2="66500" y2="10000"/>
                        <a14:foregroundMark x1="66500" y1="10000" x2="97040" y2="33754"/>
                        <a14:foregroundMark x1="97920" y1="34848" x2="91000" y2="65000"/>
                        <a14:foregroundMark x1="7500" y1="39000" x2="3000" y2="59000"/>
                        <a14:foregroundMark x1="31500" y1="11500" x2="67000" y2="10000"/>
                        <a14:foregroundMark x1="28000" y1="11500" x2="68000" y2="7500"/>
                        <a14:foregroundMark x1="68000" y1="7500" x2="40500" y2="4500"/>
                        <a14:foregroundMark x1="42000" y1="4000" x2="54000" y2="500"/>
                        <a14:backgroundMark x1="3500" y1="82500" x2="18500" y2="92500"/>
                        <a14:backgroundMark x1="83500" y1="97500" x2="78500" y2="98000"/>
                        <a14:backgroundMark x1="95500" y1="16500" x2="77000" y2="0"/>
                        <a14:backgroundMark x1="98000" y1="33000" x2="99000" y2="34000"/>
                      </a14:backgroundRemoval>
                    </a14:imgEffect>
                  </a14:imgLayer>
                </a14:imgProps>
              </a:ext>
              <a:ext uri="{28A0092B-C50C-407E-A947-70E740481C1C}">
                <a14:useLocalDpi xmlns:a14="http://schemas.microsoft.com/office/drawing/2010/main"/>
              </a:ext>
            </a:extLst>
          </a:blip>
          <a:srcRect/>
          <a:stretch/>
        </p:blipFill>
        <p:spPr>
          <a:xfrm>
            <a:off x="4908423" y="1036947"/>
            <a:ext cx="1193839" cy="1193839"/>
          </a:xfrm>
          <a:prstGeom prst="rect">
            <a:avLst/>
          </a:prstGeom>
        </p:spPr>
      </p:pic>
      <p:sp>
        <p:nvSpPr>
          <p:cNvPr id="23" name="Tekstvak 22">
            <a:extLst>
              <a:ext uri="{FF2B5EF4-FFF2-40B4-BE49-F238E27FC236}">
                <a16:creationId xmlns:a16="http://schemas.microsoft.com/office/drawing/2014/main" id="{3336A400-CA7A-43E7-834E-896205E94B8B}"/>
              </a:ext>
            </a:extLst>
          </p:cNvPr>
          <p:cNvSpPr txBox="1"/>
          <p:nvPr/>
        </p:nvSpPr>
        <p:spPr>
          <a:xfrm>
            <a:off x="4057942" y="2170920"/>
            <a:ext cx="2894803" cy="986489"/>
          </a:xfrm>
          <a:prstGeom prst="rect">
            <a:avLst/>
          </a:prstGeom>
          <a:noFill/>
        </p:spPr>
        <p:txBody>
          <a:bodyPr wrap="square" rtlCol="0">
            <a:spAutoFit/>
          </a:bodyPr>
          <a:lstStyle/>
          <a:p>
            <a:pPr algn="ctr">
              <a:lnSpc>
                <a:spcPct val="150000"/>
              </a:lnSpc>
              <a:spcAft>
                <a:spcPts val="600"/>
              </a:spcAft>
            </a:pP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Elisabeth Vercammen</a:t>
            </a:r>
            <a:br>
              <a:rPr lang="nl-BE" sz="1400" b="1">
                <a:latin typeface="Open Sans" panose="020B0606030504020204" pitchFamily="34" charset="0"/>
                <a:ea typeface="Open Sans" panose="020B0606030504020204" pitchFamily="34" charset="0"/>
                <a:cs typeface="Open Sans" panose="020B0606030504020204" pitchFamily="34" charset="0"/>
              </a:rPr>
            </a:br>
            <a:r>
              <a:rPr lang="nl-BE" sz="12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elisabeth.vercammen</a:t>
            </a:r>
            <a:r>
              <a:rPr lang="nl-BE" sz="12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@gezondplus.be</a:t>
            </a:r>
            <a:r>
              <a:rPr lang="nl-BE" sz="12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05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200">
                <a:latin typeface="Source Sans Pro" panose="020B0503030403020204" pitchFamily="34" charset="0"/>
                <a:ea typeface="Source Sans Pro" panose="020B0503030403020204" pitchFamily="34" charset="0"/>
                <a:cs typeface="Open Sans" panose="020B0606030504020204" pitchFamily="34" charset="0"/>
              </a:rPr>
              <a:t>09 266 70 19</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pic>
        <p:nvPicPr>
          <p:cNvPr id="24" name="Afbeelding 23">
            <a:extLst>
              <a:ext uri="{FF2B5EF4-FFF2-40B4-BE49-F238E27FC236}">
                <a16:creationId xmlns:a16="http://schemas.microsoft.com/office/drawing/2014/main" id="{CD97F432-C54C-42E0-BB46-099C73B21E50}"/>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3000" b="97000" l="500" r="97000">
                        <a14:foregroundMark x1="75500" y1="79500" x2="35000" y2="86500"/>
                        <a14:foregroundMark x1="35000" y1="86500" x2="12000" y2="53500"/>
                        <a14:foregroundMark x1="12000" y1="53500" x2="33000" y2="19000"/>
                        <a14:foregroundMark x1="33000" y1="19000" x2="75500" y2="22500"/>
                        <a14:foregroundMark x1="75500" y1="22500" x2="89500" y2="60500"/>
                        <a14:foregroundMark x1="89500" y1="60500" x2="50000" y2="70000"/>
                        <a14:foregroundMark x1="50000" y1="70000" x2="62500" y2="49000"/>
                        <a14:foregroundMark x1="85000" y1="65500" x2="50000" y2="90000"/>
                        <a14:foregroundMark x1="50000" y1="90000" x2="87500" y2="72500"/>
                        <a14:foregroundMark x1="87500" y1="72500" x2="85500" y2="32500"/>
                        <a14:foregroundMark x1="85500" y1="32500" x2="78500" y2="25000"/>
                        <a14:foregroundMark x1="30000" y1="11500" x2="11500" y2="47500"/>
                        <a14:foregroundMark x1="11500" y1="47500" x2="35500" y2="12500"/>
                        <a14:foregroundMark x1="35500" y1="12500" x2="82500" y2="20500"/>
                        <a14:foregroundMark x1="82500" y1="20500" x2="97000" y2="58500"/>
                        <a14:foregroundMark x1="97000" y1="58500" x2="89000" y2="65500"/>
                        <a14:foregroundMark x1="73000" y1="83500" x2="33000" y2="85500"/>
                        <a14:foregroundMark x1="33000" y1="85500" x2="31000" y2="82000"/>
                        <a14:foregroundMark x1="43000" y1="95000" x2="43000" y2="95000"/>
                        <a14:foregroundMark x1="43500" y1="94500" x2="43500" y2="94500"/>
                        <a14:foregroundMark x1="43500" y1="91000" x2="43500" y2="91000"/>
                        <a14:foregroundMark x1="41000" y1="93500" x2="37500" y2="94500"/>
                        <a14:foregroundMark x1="36000" y1="94000" x2="32500" y2="91500"/>
                        <a14:foregroundMark x1="49000" y1="97000" x2="52000" y2="96500"/>
                        <a14:foregroundMark x1="52500" y1="96500" x2="52500" y2="96500"/>
                        <a14:foregroundMark x1="56000" y1="96000" x2="56000" y2="96000"/>
                        <a14:foregroundMark x1="20000" y1="70000" x2="20000" y2="70000"/>
                        <a14:foregroundMark x1="21500" y1="73500" x2="18000" y2="75000"/>
                        <a14:foregroundMark x1="17000" y1="74000" x2="10000" y2="61500"/>
                        <a14:foregroundMark x1="10000" y1="61500" x2="9500" y2="56000"/>
                        <a14:foregroundMark x1="9500" y1="55000" x2="11000" y2="41500"/>
                        <a14:foregroundMark x1="11000" y1="40000" x2="14000" y2="34000"/>
                        <a14:foregroundMark x1="15000" y1="32000" x2="19000" y2="22000"/>
                        <a14:foregroundMark x1="19500" y1="20500" x2="23500" y2="15500"/>
                        <a14:foregroundMark x1="24000" y1="15000" x2="30000" y2="12500"/>
                        <a14:foregroundMark x1="33500" y1="11500" x2="40500" y2="9000"/>
                        <a14:foregroundMark x1="46000" y1="7500" x2="52000" y2="7500"/>
                        <a14:foregroundMark x1="53500" y1="7000" x2="62000" y2="8000"/>
                        <a14:foregroundMark x1="63000" y1="8500" x2="68500" y2="10500"/>
                        <a14:foregroundMark x1="71000" y1="12500" x2="74500" y2="14500"/>
                        <a14:foregroundMark x1="59500" y1="3500" x2="59500" y2="3500"/>
                        <a14:foregroundMark x1="51000" y1="3000" x2="51000" y2="3000"/>
                        <a14:foregroundMark x1="8000" y1="31000" x2="8000" y2="31000"/>
                        <a14:foregroundMark x1="5500" y1="39000" x2="5500" y2="39000"/>
                        <a14:foregroundMark x1="5000" y1="47500" x2="5000" y2="47500"/>
                        <a14:foregroundMark x1="5500" y1="58000" x2="5500" y2="58000"/>
                        <a14:foregroundMark x1="500" y1="49000" x2="500" y2="49000"/>
                      </a14:backgroundRemoval>
                    </a14:imgEffect>
                  </a14:imgLayer>
                </a14:imgProps>
              </a:ext>
              <a:ext uri="{28A0092B-C50C-407E-A947-70E740481C1C}">
                <a14:useLocalDpi xmlns:a14="http://schemas.microsoft.com/office/drawing/2010/main"/>
              </a:ext>
            </a:extLst>
          </a:blip>
          <a:srcRect/>
          <a:stretch/>
        </p:blipFill>
        <p:spPr>
          <a:xfrm>
            <a:off x="1298979" y="1486272"/>
            <a:ext cx="1193839" cy="1193839"/>
          </a:xfrm>
          <a:prstGeom prst="rect">
            <a:avLst/>
          </a:prstGeom>
        </p:spPr>
      </p:pic>
    </p:spTree>
    <p:extLst>
      <p:ext uri="{BB962C8B-B14F-4D97-AF65-F5344CB8AC3E}">
        <p14:creationId xmlns:p14="http://schemas.microsoft.com/office/powerpoint/2010/main" val="286341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2EE18-1D2F-4C3F-97CD-EF51A7C88BF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B54C714-7FA2-4AE6-9BF0-492C08CBA5C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6D0BF8D-A457-4767-BFC8-BE8648C5EFA5}"/>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DAB54239-3042-4252-9C0F-EFF5D1FCF56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E061D10-A214-4D4B-A707-A0890A969E15}"/>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3940964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actpagina_Vivian">
    <p:spTree>
      <p:nvGrpSpPr>
        <p:cNvPr id="1" name=""/>
        <p:cNvGrpSpPr/>
        <p:nvPr/>
      </p:nvGrpSpPr>
      <p:grpSpPr>
        <a:xfrm>
          <a:off x="0" y="0"/>
          <a:ext cx="0" cy="0"/>
          <a:chOff x="0" y="0"/>
          <a:chExt cx="0" cy="0"/>
        </a:xfrm>
      </p:grpSpPr>
      <p:pic>
        <p:nvPicPr>
          <p:cNvPr id="19" name="Afbeelding 18" descr="Afbeelding met tekening&#10;&#10;Automatisch gegenereerde beschrijving">
            <a:extLst>
              <a:ext uri="{FF2B5EF4-FFF2-40B4-BE49-F238E27FC236}">
                <a16:creationId xmlns:a16="http://schemas.microsoft.com/office/drawing/2014/main" id="{574B2BDA-E190-4F5F-BF15-895E62832281}"/>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6324243" y="1184988"/>
            <a:ext cx="3971858" cy="4970985"/>
          </a:xfrm>
          <a:prstGeom prst="rect">
            <a:avLst/>
          </a:prstGeom>
        </p:spPr>
      </p:pic>
      <p:pic>
        <p:nvPicPr>
          <p:cNvPr id="20" name="Afbeelding 19" descr="Afbeelding met tekening&#10;&#10;Automatisch gegenereerde beschrijving">
            <a:extLst>
              <a:ext uri="{FF2B5EF4-FFF2-40B4-BE49-F238E27FC236}">
                <a16:creationId xmlns:a16="http://schemas.microsoft.com/office/drawing/2014/main" id="{F89F75D0-53D1-45C5-8BAE-666EC00E9F9D}"/>
              </a:ext>
            </a:extLst>
          </p:cNvPr>
          <p:cNvPicPr>
            <a:picLocks noChangeAspect="1"/>
          </p:cNvPicPr>
          <p:nvPr/>
        </p:nvPicPr>
        <p:blipFill>
          <a:blip r:embed="rId3" cstate="screen">
            <a:alphaModFix amt="15000"/>
            <a:extLst>
              <a:ext uri="{28A0092B-C50C-407E-A947-70E740481C1C}">
                <a14:useLocalDpi xmlns:a14="http://schemas.microsoft.com/office/drawing/2010/main"/>
              </a:ext>
            </a:extLst>
          </a:blip>
          <a:stretch>
            <a:fillRect/>
          </a:stretch>
        </p:blipFill>
        <p:spPr>
          <a:xfrm>
            <a:off x="1805297" y="1922106"/>
            <a:ext cx="3971858" cy="4970985"/>
          </a:xfrm>
          <a:prstGeom prst="rect">
            <a:avLst/>
          </a:prstGeom>
        </p:spPr>
      </p:pic>
      <p:sp>
        <p:nvSpPr>
          <p:cNvPr id="21" name="Tekstvak 20">
            <a:extLst>
              <a:ext uri="{FF2B5EF4-FFF2-40B4-BE49-F238E27FC236}">
                <a16:creationId xmlns:a16="http://schemas.microsoft.com/office/drawing/2014/main" id="{543A9DB6-A63A-4E22-ACFB-F88B8B5F87E7}"/>
              </a:ext>
            </a:extLst>
          </p:cNvPr>
          <p:cNvSpPr txBox="1"/>
          <p:nvPr/>
        </p:nvSpPr>
        <p:spPr>
          <a:xfrm>
            <a:off x="6800916" y="3377938"/>
            <a:ext cx="3079102" cy="1546770"/>
          </a:xfrm>
          <a:prstGeom prst="rect">
            <a:avLst/>
          </a:prstGeom>
          <a:noFill/>
        </p:spPr>
        <p:txBody>
          <a:bodyPr wrap="square" rtlCol="0">
            <a:spAutoFit/>
          </a:bodyPr>
          <a:lstStyle/>
          <a:p>
            <a:pPr algn="ctr">
              <a:lnSpc>
                <a:spcPct val="150000"/>
              </a:lnSpc>
              <a:spcAft>
                <a:spcPts val="600"/>
              </a:spcAft>
            </a:pP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LOkaal</a:t>
            </a: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GezondheidsOverleg</a:t>
            </a:r>
            <a:endPar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endParaRPr>
          </a:p>
          <a:p>
            <a:pPr algn="ctr">
              <a:lnSpc>
                <a:spcPts val="2000"/>
              </a:lnSpc>
            </a:pPr>
            <a:r>
              <a:rPr lang="nl-BE" sz="1400" b="1">
                <a:latin typeface="Source Sans Pro" panose="020B0503030403020204" pitchFamily="34" charset="0"/>
                <a:ea typeface="Source Sans Pro" panose="020B0503030403020204" pitchFamily="34" charset="0"/>
                <a:cs typeface="Open Sans" panose="020B0606030504020204" pitchFamily="34" charset="0"/>
              </a:rPr>
              <a:t>Logo Gezond+</a:t>
            </a:r>
          </a:p>
          <a:p>
            <a:pPr algn="ctr">
              <a:lnSpc>
                <a:spcPts val="2000"/>
              </a:lnSpc>
            </a:pPr>
            <a:r>
              <a:rPr lang="nl-BE" sz="1400">
                <a:latin typeface="Source Sans Pro" panose="020B0503030403020204" pitchFamily="34" charset="0"/>
                <a:ea typeface="Source Sans Pro" panose="020B0503030403020204" pitchFamily="34" charset="0"/>
                <a:cs typeface="Open Sans" panose="020B0606030504020204" pitchFamily="34" charset="0"/>
              </a:rPr>
              <a:t>Groot Begijnhof 24, 9040 Gent</a:t>
            </a:r>
            <a:br>
              <a:rPr lang="nl-BE" sz="1400" b="1">
                <a:latin typeface="Source Sans Pro" panose="020B0503030403020204" pitchFamily="34" charset="0"/>
                <a:ea typeface="Source Sans Pro" panose="020B0503030403020204" pitchFamily="34" charset="0"/>
                <a:cs typeface="Open Sans" panose="020B0606030504020204" pitchFamily="34" charset="0"/>
              </a:rPr>
            </a:br>
            <a:r>
              <a:rPr lang="nl-BE" sz="14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info</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@gezondplus.be</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1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400">
                <a:latin typeface="Source Sans Pro" panose="020B0503030403020204" pitchFamily="34" charset="0"/>
                <a:ea typeface="Source Sans Pro" panose="020B0503030403020204" pitchFamily="34" charset="0"/>
                <a:cs typeface="Open Sans" panose="020B0606030504020204" pitchFamily="34" charset="0"/>
              </a:rPr>
              <a:t>09 266 70 10 </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22" name="Titel 1">
            <a:extLst>
              <a:ext uri="{FF2B5EF4-FFF2-40B4-BE49-F238E27FC236}">
                <a16:creationId xmlns:a16="http://schemas.microsoft.com/office/drawing/2014/main" id="{AFE74CF0-781F-4E10-8FDC-BD4D544CE3FF}"/>
              </a:ext>
            </a:extLst>
          </p:cNvPr>
          <p:cNvSpPr>
            <a:spLocks noGrp="1"/>
          </p:cNvSpPr>
          <p:nvPr>
            <p:ph type="title"/>
          </p:nvPr>
        </p:nvSpPr>
        <p:spPr>
          <a:xfrm>
            <a:off x="838200" y="365125"/>
            <a:ext cx="10515600" cy="1325563"/>
          </a:xfrm>
        </p:spPr>
        <p:txBody>
          <a:bodyPr/>
          <a:lstStyle/>
          <a:p>
            <a:r>
              <a:rPr lang="nl-NL" b="1">
                <a:solidFill>
                  <a:srgbClr val="BFC92B"/>
                </a:solidFill>
                <a:latin typeface="Trebuchet MS" panose="020B0603020202020204" pitchFamily="34" charset="0"/>
              </a:rPr>
              <a:t>Klik om stijl te bewerken</a:t>
            </a:r>
            <a:endParaRPr lang="nl-BE" b="1">
              <a:solidFill>
                <a:srgbClr val="BFC92B"/>
              </a:solidFill>
              <a:latin typeface="Trebuchet MS" panose="020B0603020202020204" pitchFamily="34" charset="0"/>
            </a:endParaRPr>
          </a:p>
        </p:txBody>
      </p:sp>
      <p:pic>
        <p:nvPicPr>
          <p:cNvPr id="23" name="Tijdelijke aanduiding voor inhoud 11">
            <a:extLst>
              <a:ext uri="{FF2B5EF4-FFF2-40B4-BE49-F238E27FC236}">
                <a16:creationId xmlns:a16="http://schemas.microsoft.com/office/drawing/2014/main" id="{394E342B-D13C-4996-B999-42A3A466A14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35020" y="2302390"/>
            <a:ext cx="1581248" cy="1581248"/>
          </a:xfrm>
          <a:prstGeom prst="ellipse">
            <a:avLst/>
          </a:prstGeom>
        </p:spPr>
      </p:pic>
      <p:sp>
        <p:nvSpPr>
          <p:cNvPr id="24" name="Tekstvak 23">
            <a:extLst>
              <a:ext uri="{FF2B5EF4-FFF2-40B4-BE49-F238E27FC236}">
                <a16:creationId xmlns:a16="http://schemas.microsoft.com/office/drawing/2014/main" id="{AADB13DF-16FD-4B37-8134-D096F8EE59E7}"/>
              </a:ext>
            </a:extLst>
          </p:cNvPr>
          <p:cNvSpPr txBox="1"/>
          <p:nvPr/>
        </p:nvSpPr>
        <p:spPr>
          <a:xfrm>
            <a:off x="2323463" y="4115056"/>
            <a:ext cx="3004363" cy="12902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nl-BE" sz="1600" b="1" i="0" u="none" strike="noStrike" kern="1200" cap="none" spc="0" normalizeH="0" baseline="0" noProof="0">
                <a:ln>
                  <a:noFill/>
                </a:ln>
                <a:solidFill>
                  <a:srgbClr val="BFC92B"/>
                </a:solidFill>
                <a:effectLst/>
                <a:uLnTx/>
                <a:uFillTx/>
                <a:latin typeface="Source Sans Pro" panose="020B0503030403020204" pitchFamily="34" charset="0"/>
                <a:ea typeface="Source Sans Pro" panose="020B0503030403020204" pitchFamily="34" charset="0"/>
                <a:cs typeface="Open Sans" panose="020B0606030504020204" pitchFamily="34" charset="0"/>
              </a:rPr>
              <a:t>Tine Vande Maele</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nl-BE" sz="14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Open Sans" panose="020B0606030504020204" pitchFamily="34" charset="0"/>
              </a:rPr>
              <a:t>Medisch Milieukundige</a:t>
            </a:r>
            <a:br>
              <a:rPr kumimoji="0" lang="nl-BE"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nl-BE" sz="1400" b="0" i="0" u="sng" strike="noStrike" kern="1200" cap="none" spc="0" normalizeH="0" baseline="0" noProof="0">
                <a:ln>
                  <a:noFill/>
                </a:ln>
                <a:solidFill>
                  <a:srgbClr val="BFC92B"/>
                </a:solidFill>
                <a:effectLst/>
                <a:uLnTx/>
                <a:uFillTx/>
                <a:latin typeface="Source Sans Pro" panose="020B0503030403020204" pitchFamily="34" charset="0"/>
                <a:ea typeface="Source Sans Pro" panose="020B0503030403020204" pitchFamily="34" charset="0"/>
                <a:cs typeface="Open Sans" panose="020B0606030504020204" pitchFamily="34" charset="0"/>
              </a:rPr>
              <a:t>tine.vandemaele@gezondplus.be</a:t>
            </a:r>
            <a:br>
              <a:rPr kumimoji="0" lang="nl-BE" sz="1100" b="0" i="0" u="none" strike="noStrike" kern="1200" cap="none" spc="0" normalizeH="0" baseline="0" noProof="0">
                <a:ln>
                  <a:noFill/>
                </a:ln>
                <a:solidFill>
                  <a:srgbClr val="BFC92B"/>
                </a:solidFill>
                <a:effectLst/>
                <a:uLnTx/>
                <a:uFillTx/>
                <a:latin typeface="Source Sans Pro" panose="020B0503030403020204" pitchFamily="34" charset="0"/>
                <a:ea typeface="Source Sans Pro" panose="020B0503030403020204" pitchFamily="34" charset="0"/>
                <a:cs typeface="Open Sans" panose="020B0606030504020204" pitchFamily="34" charset="0"/>
              </a:rPr>
            </a:br>
            <a:r>
              <a:rPr kumimoji="0" lang="nl-BE" sz="1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0456 29 86 96</a:t>
            </a:r>
            <a:endParaRPr kumimoji="0" lang="nl-BE" sz="11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B553CE5E-E497-40F9-8F4B-05C7D279A7CB}"/>
              </a:ext>
            </a:extLst>
          </p:cNvPr>
          <p:cNvGrpSpPr/>
          <p:nvPr/>
        </p:nvGrpSpPr>
        <p:grpSpPr>
          <a:xfrm>
            <a:off x="7519547" y="1582134"/>
            <a:ext cx="1581249" cy="1600613"/>
            <a:chOff x="7519547" y="1448154"/>
            <a:chExt cx="1581249" cy="1600613"/>
          </a:xfrm>
        </p:grpSpPr>
        <p:sp>
          <p:nvSpPr>
            <p:cNvPr id="26" name="Ovaal 25">
              <a:extLst>
                <a:ext uri="{FF2B5EF4-FFF2-40B4-BE49-F238E27FC236}">
                  <a16:creationId xmlns:a16="http://schemas.microsoft.com/office/drawing/2014/main" id="{8D67EB1F-2562-4FD5-B82F-891765804E1E}"/>
                </a:ext>
              </a:extLst>
            </p:cNvPr>
            <p:cNvSpPr/>
            <p:nvPr/>
          </p:nvSpPr>
          <p:spPr>
            <a:xfrm>
              <a:off x="7519547" y="1448154"/>
              <a:ext cx="1581249" cy="16006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Graphic 26">
              <a:extLst>
                <a:ext uri="{FF2B5EF4-FFF2-40B4-BE49-F238E27FC236}">
                  <a16:creationId xmlns:a16="http://schemas.microsoft.com/office/drawing/2014/main" id="{25704684-CB78-4185-A59D-932C7508A64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86731" y="1939535"/>
              <a:ext cx="1107471" cy="726405"/>
            </a:xfrm>
            <a:prstGeom prst="rect">
              <a:avLst/>
            </a:prstGeom>
          </p:spPr>
        </p:pic>
      </p:grpSp>
      <p:pic>
        <p:nvPicPr>
          <p:cNvPr id="28" name="Graphic 27">
            <a:extLst>
              <a:ext uri="{FF2B5EF4-FFF2-40B4-BE49-F238E27FC236}">
                <a16:creationId xmlns:a16="http://schemas.microsoft.com/office/drawing/2014/main" id="{75A9E2EF-225B-4B9D-9094-D8CBBB7914CB}"/>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7"/>
              </a:ext>
            </a:extLst>
          </a:blip>
          <a:srcRect b="32857"/>
          <a:stretch/>
        </p:blipFill>
        <p:spPr>
          <a:xfrm>
            <a:off x="1367129" y="6346369"/>
            <a:ext cx="742950" cy="511631"/>
          </a:xfrm>
          <a:prstGeom prst="rect">
            <a:avLst/>
          </a:prstGeom>
        </p:spPr>
      </p:pic>
      <p:pic>
        <p:nvPicPr>
          <p:cNvPr id="29" name="Graphic 28">
            <a:extLst>
              <a:ext uri="{FF2B5EF4-FFF2-40B4-BE49-F238E27FC236}">
                <a16:creationId xmlns:a16="http://schemas.microsoft.com/office/drawing/2014/main" id="{9EE55BC5-5604-417C-8731-DAA449B1185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14012" y="5403394"/>
            <a:ext cx="942975" cy="942975"/>
          </a:xfrm>
          <a:prstGeom prst="rect">
            <a:avLst/>
          </a:prstGeom>
        </p:spPr>
      </p:pic>
      <p:pic>
        <p:nvPicPr>
          <p:cNvPr id="30" name="Graphic 29">
            <a:extLst>
              <a:ext uri="{FF2B5EF4-FFF2-40B4-BE49-F238E27FC236}">
                <a16:creationId xmlns:a16="http://schemas.microsoft.com/office/drawing/2014/main" id="{CE934FDA-741F-4C65-8889-A364FE84255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9"/>
              </a:ext>
            </a:extLst>
          </a:blip>
          <a:srcRect r="41980"/>
          <a:stretch/>
        </p:blipFill>
        <p:spPr>
          <a:xfrm>
            <a:off x="11456987" y="1147352"/>
            <a:ext cx="735013" cy="523875"/>
          </a:xfrm>
          <a:prstGeom prst="rect">
            <a:avLst/>
          </a:prstGeom>
        </p:spPr>
      </p:pic>
      <p:pic>
        <p:nvPicPr>
          <p:cNvPr id="31" name="Graphic 30">
            <a:extLst>
              <a:ext uri="{FF2B5EF4-FFF2-40B4-BE49-F238E27FC236}">
                <a16:creationId xmlns:a16="http://schemas.microsoft.com/office/drawing/2014/main" id="{93320CCD-5DD1-4DD6-80B0-5E705C12434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10"/>
              </a:ext>
            </a:extLst>
          </a:blip>
          <a:srcRect t="1" b="52083"/>
          <a:stretch/>
        </p:blipFill>
        <p:spPr>
          <a:xfrm rot="10800000">
            <a:off x="5187657" y="-1"/>
            <a:ext cx="742950" cy="365125"/>
          </a:xfrm>
          <a:prstGeom prst="rect">
            <a:avLst/>
          </a:prstGeom>
        </p:spPr>
      </p:pic>
    </p:spTree>
    <p:extLst>
      <p:ext uri="{BB962C8B-B14F-4D97-AF65-F5344CB8AC3E}">
        <p14:creationId xmlns:p14="http://schemas.microsoft.com/office/powerpoint/2010/main" val="3339103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uisstijl - voorstelling Te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BD3A7-E636-4ECA-B623-9E405A982BD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27CAA7F-5376-4A16-98DB-2CE8E5F50E34}"/>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E7D240F9-9635-40CC-A08C-2A0B6567118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9A667605-8A10-40CB-815F-448FFEECBC7C}"/>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7" name="Afbeelding 6" descr="Afbeelding met persoon, poseren, groep, foto&#10;&#10;Automatisch gegenereerde beschrijving">
            <a:extLst>
              <a:ext uri="{FF2B5EF4-FFF2-40B4-BE49-F238E27FC236}">
                <a16:creationId xmlns:a16="http://schemas.microsoft.com/office/drawing/2014/main" id="{856BCAFB-D6C3-44F9-AF5B-14CF43CC88FD}"/>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1008" t="12401" b="5925"/>
          <a:stretch/>
        </p:blipFill>
        <p:spPr>
          <a:xfrm>
            <a:off x="0" y="0"/>
            <a:ext cx="12192000" cy="6858000"/>
          </a:xfrm>
          <a:prstGeom prst="rect">
            <a:avLst/>
          </a:prstGeom>
        </p:spPr>
      </p:pic>
    </p:spTree>
    <p:extLst>
      <p:ext uri="{BB962C8B-B14F-4D97-AF65-F5344CB8AC3E}">
        <p14:creationId xmlns:p14="http://schemas.microsoft.com/office/powerpoint/2010/main" val="2275892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oofstuktitel">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3F7E83-EF53-4E7D-A45D-B71CD4CCF1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6845" y="-1"/>
            <a:ext cx="7651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jdelijke aanduiding voor tekst 10">
            <a:extLst>
              <a:ext uri="{FF2B5EF4-FFF2-40B4-BE49-F238E27FC236}">
                <a16:creationId xmlns:a16="http://schemas.microsoft.com/office/drawing/2014/main" id="{D4067CC5-97B2-4B98-965C-5502230FD09B}"/>
              </a:ext>
            </a:extLst>
          </p:cNvPr>
          <p:cNvSpPr>
            <a:spLocks noGrp="1"/>
          </p:cNvSpPr>
          <p:nvPr>
            <p:ph type="body" sz="quarter" idx="13" hasCustomPrompt="1"/>
          </p:nvPr>
        </p:nvSpPr>
        <p:spPr>
          <a:xfrm>
            <a:off x="854075" y="2471316"/>
            <a:ext cx="10499725" cy="1504950"/>
          </a:xfrm>
        </p:spPr>
        <p:txBody>
          <a:bodyPr/>
          <a:lstStyle>
            <a:lvl1pPr>
              <a:buNone/>
              <a:defRPr sz="4400">
                <a:solidFill>
                  <a:srgbClr val="BFC92C"/>
                </a:solidFill>
                <a:latin typeface="Gizmo" panose="00000400000000000000" pitchFamily="2"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Hoofdstuk </a:t>
            </a:r>
          </a:p>
        </p:txBody>
      </p:sp>
      <p:sp>
        <p:nvSpPr>
          <p:cNvPr id="3" name="Tijdelijke aanduiding voor datum 2">
            <a:extLst>
              <a:ext uri="{FF2B5EF4-FFF2-40B4-BE49-F238E27FC236}">
                <a16:creationId xmlns:a16="http://schemas.microsoft.com/office/drawing/2014/main" id="{F5801E11-A9F3-43CA-B517-E3D235A9D583}"/>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E7B5ACE8-8C8E-4DE8-8F88-63F45B5BFAF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4EEF85D-F2C5-477A-A199-22FD7F32E954}"/>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8" name="Graphic 7">
            <a:extLst>
              <a:ext uri="{FF2B5EF4-FFF2-40B4-BE49-F238E27FC236}">
                <a16:creationId xmlns:a16="http://schemas.microsoft.com/office/drawing/2014/main" id="{079D53A8-C512-4A0D-9640-F4BF9731B356}"/>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29954"/>
          <a:stretch/>
        </p:blipFill>
        <p:spPr>
          <a:xfrm>
            <a:off x="9620250" y="3255219"/>
            <a:ext cx="2571750" cy="3602781"/>
          </a:xfrm>
          <a:prstGeom prst="rect">
            <a:avLst/>
          </a:prstGeom>
        </p:spPr>
      </p:pic>
      <p:sp>
        <p:nvSpPr>
          <p:cNvPr id="9" name="Titel 1">
            <a:extLst>
              <a:ext uri="{FF2B5EF4-FFF2-40B4-BE49-F238E27FC236}">
                <a16:creationId xmlns:a16="http://schemas.microsoft.com/office/drawing/2014/main" id="{1E234877-562D-4C4F-911B-D4011791DCD9}"/>
              </a:ext>
            </a:extLst>
          </p:cNvPr>
          <p:cNvSpPr txBox="1">
            <a:spLocks/>
          </p:cNvSpPr>
          <p:nvPr/>
        </p:nvSpPr>
        <p:spPr>
          <a:xfrm>
            <a:off x="457200" y="2984269"/>
            <a:ext cx="10880694" cy="1765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nl-BE" sz="4000" b="1">
              <a:latin typeface="Source Sans Pro" panose="020B0503030403020204" pitchFamily="34" charset="0"/>
              <a:ea typeface="Source Sans Pro" panose="020B0503030403020204" pitchFamily="34" charset="0"/>
            </a:endParaRPr>
          </a:p>
        </p:txBody>
      </p:sp>
      <p:sp>
        <p:nvSpPr>
          <p:cNvPr id="12" name="Tijdelijke aanduiding voor tekst 10">
            <a:extLst>
              <a:ext uri="{FF2B5EF4-FFF2-40B4-BE49-F238E27FC236}">
                <a16:creationId xmlns:a16="http://schemas.microsoft.com/office/drawing/2014/main" id="{6892DA51-5FCC-4D05-913C-619D7BD37424}"/>
              </a:ext>
            </a:extLst>
          </p:cNvPr>
          <p:cNvSpPr>
            <a:spLocks noGrp="1"/>
          </p:cNvSpPr>
          <p:nvPr>
            <p:ph type="body" sz="quarter" idx="14" hasCustomPrompt="1"/>
          </p:nvPr>
        </p:nvSpPr>
        <p:spPr>
          <a:xfrm>
            <a:off x="846137" y="3087555"/>
            <a:ext cx="10499725" cy="1504950"/>
          </a:xfrm>
        </p:spPr>
        <p:txBody>
          <a:bodyPr/>
          <a:lstStyle>
            <a:lvl1pPr>
              <a:buNone/>
              <a:defRPr sz="4400" b="1">
                <a:solidFill>
                  <a:schemeClr val="tx1"/>
                </a:solidFill>
                <a:latin typeface="Source Sans Pro" panose="020B0503030403020204" pitchFamily="34" charset="0"/>
                <a:ea typeface="Source Sans Pro" panose="020B0503030403020204" pitchFamily="34"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Titel hoofdstuk</a:t>
            </a:r>
          </a:p>
        </p:txBody>
      </p:sp>
    </p:spTree>
    <p:extLst>
      <p:ext uri="{BB962C8B-B14F-4D97-AF65-F5344CB8AC3E}">
        <p14:creationId xmlns:p14="http://schemas.microsoft.com/office/powerpoint/2010/main" val="2393541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Hoofstuktitel">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38D0D5E-2403-4B7A-90B3-5017631C2F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0932" y="0"/>
            <a:ext cx="7659584" cy="6858000"/>
          </a:xfrm>
          <a:prstGeom prst="rect">
            <a:avLst/>
          </a:prstGeom>
        </p:spPr>
      </p:pic>
      <p:sp>
        <p:nvSpPr>
          <p:cNvPr id="11" name="Tijdelijke aanduiding voor tekst 10">
            <a:extLst>
              <a:ext uri="{FF2B5EF4-FFF2-40B4-BE49-F238E27FC236}">
                <a16:creationId xmlns:a16="http://schemas.microsoft.com/office/drawing/2014/main" id="{D4067CC5-97B2-4B98-965C-5502230FD09B}"/>
              </a:ext>
            </a:extLst>
          </p:cNvPr>
          <p:cNvSpPr>
            <a:spLocks noGrp="1"/>
          </p:cNvSpPr>
          <p:nvPr>
            <p:ph type="body" sz="quarter" idx="13" hasCustomPrompt="1"/>
          </p:nvPr>
        </p:nvSpPr>
        <p:spPr>
          <a:xfrm>
            <a:off x="854075" y="2471316"/>
            <a:ext cx="10499725" cy="1504950"/>
          </a:xfrm>
        </p:spPr>
        <p:txBody>
          <a:bodyPr/>
          <a:lstStyle>
            <a:lvl1pPr>
              <a:buNone/>
              <a:defRPr sz="4400">
                <a:solidFill>
                  <a:srgbClr val="BFC92C"/>
                </a:solidFill>
                <a:latin typeface="Gizmo" panose="00000400000000000000" pitchFamily="2"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Hoofdstuk </a:t>
            </a:r>
          </a:p>
        </p:txBody>
      </p:sp>
      <p:sp>
        <p:nvSpPr>
          <p:cNvPr id="3" name="Tijdelijke aanduiding voor datum 2">
            <a:extLst>
              <a:ext uri="{FF2B5EF4-FFF2-40B4-BE49-F238E27FC236}">
                <a16:creationId xmlns:a16="http://schemas.microsoft.com/office/drawing/2014/main" id="{F5801E11-A9F3-43CA-B517-E3D235A9D583}"/>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E7B5ACE8-8C8E-4DE8-8F88-63F45B5BFAF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4EEF85D-F2C5-477A-A199-22FD7F32E954}"/>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8" name="Graphic 7">
            <a:extLst>
              <a:ext uri="{FF2B5EF4-FFF2-40B4-BE49-F238E27FC236}">
                <a16:creationId xmlns:a16="http://schemas.microsoft.com/office/drawing/2014/main" id="{079D53A8-C512-4A0D-9640-F4BF9731B356}"/>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29954"/>
          <a:stretch/>
        </p:blipFill>
        <p:spPr>
          <a:xfrm>
            <a:off x="9620250" y="3255219"/>
            <a:ext cx="2571750" cy="3602781"/>
          </a:xfrm>
          <a:prstGeom prst="rect">
            <a:avLst/>
          </a:prstGeom>
        </p:spPr>
      </p:pic>
      <p:sp>
        <p:nvSpPr>
          <p:cNvPr id="9" name="Titel 1">
            <a:extLst>
              <a:ext uri="{FF2B5EF4-FFF2-40B4-BE49-F238E27FC236}">
                <a16:creationId xmlns:a16="http://schemas.microsoft.com/office/drawing/2014/main" id="{1E234877-562D-4C4F-911B-D4011791DCD9}"/>
              </a:ext>
            </a:extLst>
          </p:cNvPr>
          <p:cNvSpPr txBox="1">
            <a:spLocks/>
          </p:cNvSpPr>
          <p:nvPr/>
        </p:nvSpPr>
        <p:spPr>
          <a:xfrm>
            <a:off x="457200" y="2984269"/>
            <a:ext cx="10880694" cy="1765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nl-BE" sz="4000" b="1">
              <a:latin typeface="Source Sans Pro" panose="020B0503030403020204" pitchFamily="34" charset="0"/>
              <a:ea typeface="Source Sans Pro" panose="020B0503030403020204" pitchFamily="34" charset="0"/>
            </a:endParaRPr>
          </a:p>
        </p:txBody>
      </p:sp>
      <p:sp>
        <p:nvSpPr>
          <p:cNvPr id="12" name="Tijdelijke aanduiding voor tekst 10">
            <a:extLst>
              <a:ext uri="{FF2B5EF4-FFF2-40B4-BE49-F238E27FC236}">
                <a16:creationId xmlns:a16="http://schemas.microsoft.com/office/drawing/2014/main" id="{6892DA51-5FCC-4D05-913C-619D7BD37424}"/>
              </a:ext>
            </a:extLst>
          </p:cNvPr>
          <p:cNvSpPr>
            <a:spLocks noGrp="1"/>
          </p:cNvSpPr>
          <p:nvPr>
            <p:ph type="body" sz="quarter" idx="14" hasCustomPrompt="1"/>
          </p:nvPr>
        </p:nvSpPr>
        <p:spPr>
          <a:xfrm>
            <a:off x="846137" y="3087555"/>
            <a:ext cx="10499725" cy="1504950"/>
          </a:xfrm>
        </p:spPr>
        <p:txBody>
          <a:bodyPr/>
          <a:lstStyle>
            <a:lvl1pPr>
              <a:buNone/>
              <a:defRPr sz="4400" b="1">
                <a:solidFill>
                  <a:schemeClr val="tx1"/>
                </a:solidFill>
                <a:latin typeface="Source Sans Pro" panose="020B0503030403020204" pitchFamily="34" charset="0"/>
                <a:ea typeface="Source Sans Pro" panose="020B0503030403020204" pitchFamily="34"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Titel hoofdstuk</a:t>
            </a:r>
          </a:p>
        </p:txBody>
      </p:sp>
    </p:spTree>
    <p:extLst>
      <p:ext uri="{BB962C8B-B14F-4D97-AF65-F5344CB8AC3E}">
        <p14:creationId xmlns:p14="http://schemas.microsoft.com/office/powerpoint/2010/main" val="25571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Hoofstuktitel">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FE12C37-FACE-466A-894C-4247626C3A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58543" y="0"/>
            <a:ext cx="7659584" cy="6858000"/>
          </a:xfrm>
          <a:prstGeom prst="rect">
            <a:avLst/>
          </a:prstGeom>
        </p:spPr>
      </p:pic>
      <p:sp>
        <p:nvSpPr>
          <p:cNvPr id="11" name="Tijdelijke aanduiding voor tekst 10">
            <a:extLst>
              <a:ext uri="{FF2B5EF4-FFF2-40B4-BE49-F238E27FC236}">
                <a16:creationId xmlns:a16="http://schemas.microsoft.com/office/drawing/2014/main" id="{D4067CC5-97B2-4B98-965C-5502230FD09B}"/>
              </a:ext>
            </a:extLst>
          </p:cNvPr>
          <p:cNvSpPr>
            <a:spLocks noGrp="1"/>
          </p:cNvSpPr>
          <p:nvPr>
            <p:ph type="body" sz="quarter" idx="13" hasCustomPrompt="1"/>
          </p:nvPr>
        </p:nvSpPr>
        <p:spPr>
          <a:xfrm>
            <a:off x="854075" y="2471316"/>
            <a:ext cx="10499725" cy="1504950"/>
          </a:xfrm>
        </p:spPr>
        <p:txBody>
          <a:bodyPr/>
          <a:lstStyle>
            <a:lvl1pPr>
              <a:buNone/>
              <a:defRPr sz="4400">
                <a:solidFill>
                  <a:srgbClr val="BFC92C"/>
                </a:solidFill>
                <a:latin typeface="Gizmo" panose="00000400000000000000" pitchFamily="2"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Hoofdstuk </a:t>
            </a:r>
          </a:p>
        </p:txBody>
      </p:sp>
      <p:sp>
        <p:nvSpPr>
          <p:cNvPr id="3" name="Tijdelijke aanduiding voor datum 2">
            <a:extLst>
              <a:ext uri="{FF2B5EF4-FFF2-40B4-BE49-F238E27FC236}">
                <a16:creationId xmlns:a16="http://schemas.microsoft.com/office/drawing/2014/main" id="{F5801E11-A9F3-43CA-B517-E3D235A9D583}"/>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E7B5ACE8-8C8E-4DE8-8F88-63F45B5BFAF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4EEF85D-F2C5-477A-A199-22FD7F32E954}"/>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8" name="Graphic 7">
            <a:extLst>
              <a:ext uri="{FF2B5EF4-FFF2-40B4-BE49-F238E27FC236}">
                <a16:creationId xmlns:a16="http://schemas.microsoft.com/office/drawing/2014/main" id="{079D53A8-C512-4A0D-9640-F4BF9731B356}"/>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29954"/>
          <a:stretch/>
        </p:blipFill>
        <p:spPr>
          <a:xfrm>
            <a:off x="9620250" y="3255219"/>
            <a:ext cx="2571750" cy="3602781"/>
          </a:xfrm>
          <a:prstGeom prst="rect">
            <a:avLst/>
          </a:prstGeom>
        </p:spPr>
      </p:pic>
      <p:sp>
        <p:nvSpPr>
          <p:cNvPr id="9" name="Titel 1">
            <a:extLst>
              <a:ext uri="{FF2B5EF4-FFF2-40B4-BE49-F238E27FC236}">
                <a16:creationId xmlns:a16="http://schemas.microsoft.com/office/drawing/2014/main" id="{1E234877-562D-4C4F-911B-D4011791DCD9}"/>
              </a:ext>
            </a:extLst>
          </p:cNvPr>
          <p:cNvSpPr txBox="1">
            <a:spLocks/>
          </p:cNvSpPr>
          <p:nvPr/>
        </p:nvSpPr>
        <p:spPr>
          <a:xfrm>
            <a:off x="457200" y="2984269"/>
            <a:ext cx="10880694" cy="1765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nl-BE" sz="4000" b="1">
              <a:latin typeface="Source Sans Pro" panose="020B0503030403020204" pitchFamily="34" charset="0"/>
              <a:ea typeface="Source Sans Pro" panose="020B0503030403020204" pitchFamily="34" charset="0"/>
            </a:endParaRPr>
          </a:p>
        </p:txBody>
      </p:sp>
      <p:sp>
        <p:nvSpPr>
          <p:cNvPr id="12" name="Tijdelijke aanduiding voor tekst 10">
            <a:extLst>
              <a:ext uri="{FF2B5EF4-FFF2-40B4-BE49-F238E27FC236}">
                <a16:creationId xmlns:a16="http://schemas.microsoft.com/office/drawing/2014/main" id="{6892DA51-5FCC-4D05-913C-619D7BD37424}"/>
              </a:ext>
            </a:extLst>
          </p:cNvPr>
          <p:cNvSpPr>
            <a:spLocks noGrp="1"/>
          </p:cNvSpPr>
          <p:nvPr>
            <p:ph type="body" sz="quarter" idx="14" hasCustomPrompt="1"/>
          </p:nvPr>
        </p:nvSpPr>
        <p:spPr>
          <a:xfrm>
            <a:off x="846137" y="3087555"/>
            <a:ext cx="10499725" cy="1504950"/>
          </a:xfrm>
        </p:spPr>
        <p:txBody>
          <a:bodyPr/>
          <a:lstStyle>
            <a:lvl1pPr>
              <a:buNone/>
              <a:defRPr sz="4400" b="1">
                <a:solidFill>
                  <a:schemeClr val="tx1"/>
                </a:solidFill>
                <a:latin typeface="Source Sans Pro" panose="020B0503030403020204" pitchFamily="34" charset="0"/>
                <a:ea typeface="Source Sans Pro" panose="020B0503030403020204" pitchFamily="34"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Titel hoofdstuk</a:t>
            </a:r>
          </a:p>
        </p:txBody>
      </p:sp>
    </p:spTree>
    <p:extLst>
      <p:ext uri="{BB962C8B-B14F-4D97-AF65-F5344CB8AC3E}">
        <p14:creationId xmlns:p14="http://schemas.microsoft.com/office/powerpoint/2010/main" val="1941529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Hoofstuktitel">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D4067CC5-97B2-4B98-965C-5502230FD09B}"/>
              </a:ext>
            </a:extLst>
          </p:cNvPr>
          <p:cNvSpPr>
            <a:spLocks noGrp="1"/>
          </p:cNvSpPr>
          <p:nvPr>
            <p:ph type="body" sz="quarter" idx="13" hasCustomPrompt="1"/>
          </p:nvPr>
        </p:nvSpPr>
        <p:spPr>
          <a:xfrm>
            <a:off x="854075" y="2471316"/>
            <a:ext cx="10499725" cy="1504950"/>
          </a:xfrm>
        </p:spPr>
        <p:txBody>
          <a:bodyPr/>
          <a:lstStyle>
            <a:lvl1pPr>
              <a:buNone/>
              <a:defRPr sz="4400">
                <a:solidFill>
                  <a:srgbClr val="BFC92C"/>
                </a:solidFill>
                <a:latin typeface="Gizmo" panose="00000400000000000000" pitchFamily="2"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Hoofdstuk </a:t>
            </a:r>
          </a:p>
        </p:txBody>
      </p:sp>
      <p:sp>
        <p:nvSpPr>
          <p:cNvPr id="3" name="Tijdelijke aanduiding voor datum 2">
            <a:extLst>
              <a:ext uri="{FF2B5EF4-FFF2-40B4-BE49-F238E27FC236}">
                <a16:creationId xmlns:a16="http://schemas.microsoft.com/office/drawing/2014/main" id="{F5801E11-A9F3-43CA-B517-E3D235A9D583}"/>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E7B5ACE8-8C8E-4DE8-8F88-63F45B5BFAF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4EEF85D-F2C5-477A-A199-22FD7F32E954}"/>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8" name="Graphic 7">
            <a:extLst>
              <a:ext uri="{FF2B5EF4-FFF2-40B4-BE49-F238E27FC236}">
                <a16:creationId xmlns:a16="http://schemas.microsoft.com/office/drawing/2014/main" id="{079D53A8-C512-4A0D-9640-F4BF9731B356}"/>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2"/>
              </a:ext>
            </a:extLst>
          </a:blip>
          <a:srcRect r="50000" b="29954"/>
          <a:stretch/>
        </p:blipFill>
        <p:spPr>
          <a:xfrm>
            <a:off x="9620250" y="3255219"/>
            <a:ext cx="2571750" cy="3602781"/>
          </a:xfrm>
          <a:prstGeom prst="rect">
            <a:avLst/>
          </a:prstGeom>
        </p:spPr>
      </p:pic>
      <p:sp>
        <p:nvSpPr>
          <p:cNvPr id="9" name="Titel 1">
            <a:extLst>
              <a:ext uri="{FF2B5EF4-FFF2-40B4-BE49-F238E27FC236}">
                <a16:creationId xmlns:a16="http://schemas.microsoft.com/office/drawing/2014/main" id="{1E234877-562D-4C4F-911B-D4011791DCD9}"/>
              </a:ext>
            </a:extLst>
          </p:cNvPr>
          <p:cNvSpPr txBox="1">
            <a:spLocks/>
          </p:cNvSpPr>
          <p:nvPr/>
        </p:nvSpPr>
        <p:spPr>
          <a:xfrm>
            <a:off x="457200" y="2984269"/>
            <a:ext cx="10880694" cy="1765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nl-BE" sz="4000" b="1">
              <a:latin typeface="Source Sans Pro" panose="020B0503030403020204" pitchFamily="34" charset="0"/>
              <a:ea typeface="Source Sans Pro" panose="020B0503030403020204" pitchFamily="34" charset="0"/>
            </a:endParaRPr>
          </a:p>
        </p:txBody>
      </p:sp>
      <p:sp>
        <p:nvSpPr>
          <p:cNvPr id="12" name="Tijdelijke aanduiding voor tekst 10">
            <a:extLst>
              <a:ext uri="{FF2B5EF4-FFF2-40B4-BE49-F238E27FC236}">
                <a16:creationId xmlns:a16="http://schemas.microsoft.com/office/drawing/2014/main" id="{6892DA51-5FCC-4D05-913C-619D7BD37424}"/>
              </a:ext>
            </a:extLst>
          </p:cNvPr>
          <p:cNvSpPr>
            <a:spLocks noGrp="1"/>
          </p:cNvSpPr>
          <p:nvPr>
            <p:ph type="body" sz="quarter" idx="14" hasCustomPrompt="1"/>
          </p:nvPr>
        </p:nvSpPr>
        <p:spPr>
          <a:xfrm>
            <a:off x="846137" y="3087555"/>
            <a:ext cx="10499725" cy="1504950"/>
          </a:xfrm>
        </p:spPr>
        <p:txBody>
          <a:bodyPr/>
          <a:lstStyle>
            <a:lvl1pPr>
              <a:buNone/>
              <a:defRPr sz="4400" b="1">
                <a:solidFill>
                  <a:schemeClr val="tx1"/>
                </a:solidFill>
                <a:latin typeface="Source Sans Pro" panose="020B0503030403020204" pitchFamily="34" charset="0"/>
                <a:ea typeface="Source Sans Pro" panose="020B0503030403020204" pitchFamily="34"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Titel hoofdstuk</a:t>
            </a:r>
          </a:p>
        </p:txBody>
      </p:sp>
      <p:pic>
        <p:nvPicPr>
          <p:cNvPr id="1026" name="Picture 2">
            <a:extLst>
              <a:ext uri="{FF2B5EF4-FFF2-40B4-BE49-F238E27FC236}">
                <a16:creationId xmlns:a16="http://schemas.microsoft.com/office/drawing/2014/main" id="{586E2DC0-35BF-4C12-B71A-D8C50279C5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0701" y="0"/>
            <a:ext cx="7659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93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Hoofstuktitel">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84AF7DB-5341-4188-91DE-0DAD8584A3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05962" y="0"/>
            <a:ext cx="7659584" cy="6858000"/>
          </a:xfrm>
          <a:prstGeom prst="rect">
            <a:avLst/>
          </a:prstGeom>
        </p:spPr>
      </p:pic>
      <p:sp>
        <p:nvSpPr>
          <p:cNvPr id="11" name="Tijdelijke aanduiding voor tekst 10">
            <a:extLst>
              <a:ext uri="{FF2B5EF4-FFF2-40B4-BE49-F238E27FC236}">
                <a16:creationId xmlns:a16="http://schemas.microsoft.com/office/drawing/2014/main" id="{D4067CC5-97B2-4B98-965C-5502230FD09B}"/>
              </a:ext>
            </a:extLst>
          </p:cNvPr>
          <p:cNvSpPr>
            <a:spLocks noGrp="1"/>
          </p:cNvSpPr>
          <p:nvPr>
            <p:ph type="body" sz="quarter" idx="13" hasCustomPrompt="1"/>
          </p:nvPr>
        </p:nvSpPr>
        <p:spPr>
          <a:xfrm>
            <a:off x="854075" y="2471316"/>
            <a:ext cx="10499725" cy="1504950"/>
          </a:xfrm>
        </p:spPr>
        <p:txBody>
          <a:bodyPr/>
          <a:lstStyle>
            <a:lvl1pPr>
              <a:buNone/>
              <a:defRPr sz="4400">
                <a:solidFill>
                  <a:srgbClr val="BFC92C"/>
                </a:solidFill>
                <a:latin typeface="Gizmo" panose="00000400000000000000" pitchFamily="2"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Hoofdstuk </a:t>
            </a:r>
          </a:p>
        </p:txBody>
      </p:sp>
      <p:sp>
        <p:nvSpPr>
          <p:cNvPr id="3" name="Tijdelijke aanduiding voor datum 2">
            <a:extLst>
              <a:ext uri="{FF2B5EF4-FFF2-40B4-BE49-F238E27FC236}">
                <a16:creationId xmlns:a16="http://schemas.microsoft.com/office/drawing/2014/main" id="{F5801E11-A9F3-43CA-B517-E3D235A9D583}"/>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E7B5ACE8-8C8E-4DE8-8F88-63F45B5BFAF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4EEF85D-F2C5-477A-A199-22FD7F32E954}"/>
              </a:ext>
            </a:extLst>
          </p:cNvPr>
          <p:cNvSpPr>
            <a:spLocks noGrp="1"/>
          </p:cNvSpPr>
          <p:nvPr>
            <p:ph type="sldNum" sz="quarter" idx="12"/>
          </p:nvPr>
        </p:nvSpPr>
        <p:spPr/>
        <p:txBody>
          <a:bodyPr/>
          <a:lstStyle/>
          <a:p>
            <a:fld id="{13FEC1A7-3D9B-4DFA-8B0C-CE4E0C17F2DB}" type="slidenum">
              <a:rPr lang="nl-BE" smtClean="0"/>
              <a:t>‹nr.›</a:t>
            </a:fld>
            <a:endParaRPr lang="nl-BE"/>
          </a:p>
        </p:txBody>
      </p:sp>
      <p:pic>
        <p:nvPicPr>
          <p:cNvPr id="8" name="Graphic 7">
            <a:extLst>
              <a:ext uri="{FF2B5EF4-FFF2-40B4-BE49-F238E27FC236}">
                <a16:creationId xmlns:a16="http://schemas.microsoft.com/office/drawing/2014/main" id="{079D53A8-C512-4A0D-9640-F4BF9731B356}"/>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29954"/>
          <a:stretch/>
        </p:blipFill>
        <p:spPr>
          <a:xfrm>
            <a:off x="9620250" y="3255219"/>
            <a:ext cx="2571750" cy="3602781"/>
          </a:xfrm>
          <a:prstGeom prst="rect">
            <a:avLst/>
          </a:prstGeom>
        </p:spPr>
      </p:pic>
      <p:sp>
        <p:nvSpPr>
          <p:cNvPr id="9" name="Titel 1">
            <a:extLst>
              <a:ext uri="{FF2B5EF4-FFF2-40B4-BE49-F238E27FC236}">
                <a16:creationId xmlns:a16="http://schemas.microsoft.com/office/drawing/2014/main" id="{1E234877-562D-4C4F-911B-D4011791DCD9}"/>
              </a:ext>
            </a:extLst>
          </p:cNvPr>
          <p:cNvSpPr txBox="1">
            <a:spLocks/>
          </p:cNvSpPr>
          <p:nvPr/>
        </p:nvSpPr>
        <p:spPr>
          <a:xfrm>
            <a:off x="457200" y="2984269"/>
            <a:ext cx="10880694" cy="1765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nl-BE" sz="4000" b="1">
              <a:latin typeface="Source Sans Pro" panose="020B0503030403020204" pitchFamily="34" charset="0"/>
              <a:ea typeface="Source Sans Pro" panose="020B0503030403020204" pitchFamily="34" charset="0"/>
            </a:endParaRPr>
          </a:p>
        </p:txBody>
      </p:sp>
      <p:sp>
        <p:nvSpPr>
          <p:cNvPr id="12" name="Tijdelijke aanduiding voor tekst 10">
            <a:extLst>
              <a:ext uri="{FF2B5EF4-FFF2-40B4-BE49-F238E27FC236}">
                <a16:creationId xmlns:a16="http://schemas.microsoft.com/office/drawing/2014/main" id="{6892DA51-5FCC-4D05-913C-619D7BD37424}"/>
              </a:ext>
            </a:extLst>
          </p:cNvPr>
          <p:cNvSpPr>
            <a:spLocks noGrp="1"/>
          </p:cNvSpPr>
          <p:nvPr>
            <p:ph type="body" sz="quarter" idx="14" hasCustomPrompt="1"/>
          </p:nvPr>
        </p:nvSpPr>
        <p:spPr>
          <a:xfrm>
            <a:off x="846137" y="3087555"/>
            <a:ext cx="10499725" cy="1504950"/>
          </a:xfrm>
        </p:spPr>
        <p:txBody>
          <a:bodyPr/>
          <a:lstStyle>
            <a:lvl1pPr>
              <a:buNone/>
              <a:defRPr sz="4400" b="1">
                <a:solidFill>
                  <a:schemeClr val="tx1"/>
                </a:solidFill>
                <a:latin typeface="Source Sans Pro" panose="020B0503030403020204" pitchFamily="34" charset="0"/>
                <a:ea typeface="Source Sans Pro" panose="020B0503030403020204" pitchFamily="34"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Titel hoofdstuk</a:t>
            </a:r>
          </a:p>
        </p:txBody>
      </p:sp>
    </p:spTree>
    <p:extLst>
      <p:ext uri="{BB962C8B-B14F-4D97-AF65-F5344CB8AC3E}">
        <p14:creationId xmlns:p14="http://schemas.microsoft.com/office/powerpoint/2010/main" val="315125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actpagina_blanco">
    <p:spTree>
      <p:nvGrpSpPr>
        <p:cNvPr id="1" name=""/>
        <p:cNvGrpSpPr/>
        <p:nvPr/>
      </p:nvGrpSpPr>
      <p:grpSpPr>
        <a:xfrm>
          <a:off x="0" y="0"/>
          <a:ext cx="0" cy="0"/>
          <a:chOff x="0" y="0"/>
          <a:chExt cx="0" cy="0"/>
        </a:xfrm>
      </p:grpSpPr>
      <p:pic>
        <p:nvPicPr>
          <p:cNvPr id="19" name="Afbeelding 18" descr="Afbeelding met tekening&#10;&#10;Automatisch gegenereerde beschrijving">
            <a:extLst>
              <a:ext uri="{FF2B5EF4-FFF2-40B4-BE49-F238E27FC236}">
                <a16:creationId xmlns:a16="http://schemas.microsoft.com/office/drawing/2014/main" id="{574B2BDA-E190-4F5F-BF15-895E62832281}"/>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6324243" y="1184988"/>
            <a:ext cx="3971858" cy="4970985"/>
          </a:xfrm>
          <a:prstGeom prst="rect">
            <a:avLst/>
          </a:prstGeom>
        </p:spPr>
      </p:pic>
      <p:sp>
        <p:nvSpPr>
          <p:cNvPr id="21" name="Tekstvak 20">
            <a:extLst>
              <a:ext uri="{FF2B5EF4-FFF2-40B4-BE49-F238E27FC236}">
                <a16:creationId xmlns:a16="http://schemas.microsoft.com/office/drawing/2014/main" id="{543A9DB6-A63A-4E22-ACFB-F88B8B5F87E7}"/>
              </a:ext>
            </a:extLst>
          </p:cNvPr>
          <p:cNvSpPr txBox="1"/>
          <p:nvPr/>
        </p:nvSpPr>
        <p:spPr>
          <a:xfrm>
            <a:off x="6800916" y="3377938"/>
            <a:ext cx="3079102" cy="1546770"/>
          </a:xfrm>
          <a:prstGeom prst="rect">
            <a:avLst/>
          </a:prstGeom>
          <a:noFill/>
        </p:spPr>
        <p:txBody>
          <a:bodyPr wrap="square" rtlCol="0">
            <a:spAutoFit/>
          </a:bodyPr>
          <a:lstStyle/>
          <a:p>
            <a:pPr algn="ctr">
              <a:lnSpc>
                <a:spcPct val="150000"/>
              </a:lnSpc>
              <a:spcAft>
                <a:spcPts val="600"/>
              </a:spcAft>
            </a:pP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LOkaal</a:t>
            </a: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GezondheidsOverleg</a:t>
            </a:r>
            <a:endPar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endParaRPr>
          </a:p>
          <a:p>
            <a:pPr algn="ctr">
              <a:lnSpc>
                <a:spcPts val="2000"/>
              </a:lnSpc>
            </a:pPr>
            <a:r>
              <a:rPr lang="nl-BE" sz="1400" b="1">
                <a:latin typeface="Source Sans Pro" panose="020B0503030403020204" pitchFamily="34" charset="0"/>
                <a:ea typeface="Source Sans Pro" panose="020B0503030403020204" pitchFamily="34" charset="0"/>
                <a:cs typeface="Open Sans" panose="020B0606030504020204" pitchFamily="34" charset="0"/>
              </a:rPr>
              <a:t>Logo Gezond+</a:t>
            </a:r>
          </a:p>
          <a:p>
            <a:pPr algn="ctr">
              <a:lnSpc>
                <a:spcPts val="2000"/>
              </a:lnSpc>
            </a:pPr>
            <a:r>
              <a:rPr lang="nl-BE" sz="1400">
                <a:latin typeface="Source Sans Pro" panose="020B0503030403020204" pitchFamily="34" charset="0"/>
                <a:ea typeface="Source Sans Pro" panose="020B0503030403020204" pitchFamily="34" charset="0"/>
                <a:cs typeface="Open Sans" panose="020B0606030504020204" pitchFamily="34" charset="0"/>
              </a:rPr>
              <a:t>Groot Begijnhof 24, 9040 Gent</a:t>
            </a:r>
            <a:br>
              <a:rPr lang="nl-BE" sz="1400" b="1">
                <a:latin typeface="Source Sans Pro" panose="020B0503030403020204" pitchFamily="34" charset="0"/>
                <a:ea typeface="Source Sans Pro" panose="020B0503030403020204" pitchFamily="34" charset="0"/>
                <a:cs typeface="Open Sans" panose="020B0606030504020204" pitchFamily="34" charset="0"/>
              </a:rPr>
            </a:br>
            <a:r>
              <a:rPr lang="nl-BE" sz="14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info</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@gezondplus.be</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1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400">
                <a:latin typeface="Source Sans Pro" panose="020B0503030403020204" pitchFamily="34" charset="0"/>
                <a:ea typeface="Source Sans Pro" panose="020B0503030403020204" pitchFamily="34" charset="0"/>
                <a:cs typeface="Open Sans" panose="020B0606030504020204" pitchFamily="34" charset="0"/>
              </a:rPr>
              <a:t>09 266 70 10 </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22" name="Titel 1">
            <a:extLst>
              <a:ext uri="{FF2B5EF4-FFF2-40B4-BE49-F238E27FC236}">
                <a16:creationId xmlns:a16="http://schemas.microsoft.com/office/drawing/2014/main" id="{AFE74CF0-781F-4E10-8FDC-BD4D544CE3FF}"/>
              </a:ext>
            </a:extLst>
          </p:cNvPr>
          <p:cNvSpPr>
            <a:spLocks noGrp="1"/>
          </p:cNvSpPr>
          <p:nvPr>
            <p:ph type="title"/>
          </p:nvPr>
        </p:nvSpPr>
        <p:spPr>
          <a:xfrm>
            <a:off x="838200" y="365125"/>
            <a:ext cx="10515600" cy="1325563"/>
          </a:xfrm>
        </p:spPr>
        <p:txBody>
          <a:bodyPr/>
          <a:lstStyle/>
          <a:p>
            <a:r>
              <a:rPr lang="nl-NL" b="1">
                <a:solidFill>
                  <a:srgbClr val="BFC92B"/>
                </a:solidFill>
                <a:latin typeface="Trebuchet MS" panose="020B0603020202020204" pitchFamily="34" charset="0"/>
              </a:rPr>
              <a:t>Klik om stijl te bewerken</a:t>
            </a:r>
            <a:endParaRPr lang="nl-BE" b="1">
              <a:solidFill>
                <a:srgbClr val="BFC92B"/>
              </a:solidFill>
              <a:latin typeface="Trebuchet MS" panose="020B0603020202020204" pitchFamily="34" charset="0"/>
            </a:endParaRPr>
          </a:p>
        </p:txBody>
      </p:sp>
      <p:grpSp>
        <p:nvGrpSpPr>
          <p:cNvPr id="25" name="Groep 24">
            <a:extLst>
              <a:ext uri="{FF2B5EF4-FFF2-40B4-BE49-F238E27FC236}">
                <a16:creationId xmlns:a16="http://schemas.microsoft.com/office/drawing/2014/main" id="{B553CE5E-E497-40F9-8F4B-05C7D279A7CB}"/>
              </a:ext>
            </a:extLst>
          </p:cNvPr>
          <p:cNvGrpSpPr/>
          <p:nvPr/>
        </p:nvGrpSpPr>
        <p:grpSpPr>
          <a:xfrm>
            <a:off x="7519547" y="1582134"/>
            <a:ext cx="1581249" cy="1600613"/>
            <a:chOff x="7519547" y="1448154"/>
            <a:chExt cx="1581249" cy="1600613"/>
          </a:xfrm>
        </p:grpSpPr>
        <p:sp>
          <p:nvSpPr>
            <p:cNvPr id="26" name="Ovaal 25">
              <a:extLst>
                <a:ext uri="{FF2B5EF4-FFF2-40B4-BE49-F238E27FC236}">
                  <a16:creationId xmlns:a16="http://schemas.microsoft.com/office/drawing/2014/main" id="{8D67EB1F-2562-4FD5-B82F-891765804E1E}"/>
                </a:ext>
              </a:extLst>
            </p:cNvPr>
            <p:cNvSpPr/>
            <p:nvPr/>
          </p:nvSpPr>
          <p:spPr>
            <a:xfrm>
              <a:off x="7519547" y="1448154"/>
              <a:ext cx="1581249" cy="16006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Graphic 26">
              <a:extLst>
                <a:ext uri="{FF2B5EF4-FFF2-40B4-BE49-F238E27FC236}">
                  <a16:creationId xmlns:a16="http://schemas.microsoft.com/office/drawing/2014/main" id="{25704684-CB78-4185-A59D-932C7508A64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86731" y="1939535"/>
              <a:ext cx="1107471" cy="726405"/>
            </a:xfrm>
            <a:prstGeom prst="rect">
              <a:avLst/>
            </a:prstGeom>
          </p:spPr>
        </p:pic>
      </p:grpSp>
      <p:pic>
        <p:nvPicPr>
          <p:cNvPr id="28" name="Graphic 27">
            <a:extLst>
              <a:ext uri="{FF2B5EF4-FFF2-40B4-BE49-F238E27FC236}">
                <a16:creationId xmlns:a16="http://schemas.microsoft.com/office/drawing/2014/main" id="{75A9E2EF-225B-4B9D-9094-D8CBBB7914CB}"/>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5"/>
              </a:ext>
            </a:extLst>
          </a:blip>
          <a:srcRect b="32857"/>
          <a:stretch/>
        </p:blipFill>
        <p:spPr>
          <a:xfrm>
            <a:off x="1367129" y="6346369"/>
            <a:ext cx="742950" cy="511631"/>
          </a:xfrm>
          <a:prstGeom prst="rect">
            <a:avLst/>
          </a:prstGeom>
        </p:spPr>
      </p:pic>
      <p:pic>
        <p:nvPicPr>
          <p:cNvPr id="29" name="Graphic 28">
            <a:extLst>
              <a:ext uri="{FF2B5EF4-FFF2-40B4-BE49-F238E27FC236}">
                <a16:creationId xmlns:a16="http://schemas.microsoft.com/office/drawing/2014/main" id="{9EE55BC5-5604-417C-8731-DAA449B1185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4012" y="5403394"/>
            <a:ext cx="942975" cy="942975"/>
          </a:xfrm>
          <a:prstGeom prst="rect">
            <a:avLst/>
          </a:prstGeom>
        </p:spPr>
      </p:pic>
      <p:pic>
        <p:nvPicPr>
          <p:cNvPr id="30" name="Graphic 29">
            <a:extLst>
              <a:ext uri="{FF2B5EF4-FFF2-40B4-BE49-F238E27FC236}">
                <a16:creationId xmlns:a16="http://schemas.microsoft.com/office/drawing/2014/main" id="{CE934FDA-741F-4C65-8889-A364FE84255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7"/>
              </a:ext>
            </a:extLst>
          </a:blip>
          <a:srcRect r="41980"/>
          <a:stretch/>
        </p:blipFill>
        <p:spPr>
          <a:xfrm>
            <a:off x="11456987" y="1147352"/>
            <a:ext cx="735013" cy="523875"/>
          </a:xfrm>
          <a:prstGeom prst="rect">
            <a:avLst/>
          </a:prstGeom>
        </p:spPr>
      </p:pic>
      <p:pic>
        <p:nvPicPr>
          <p:cNvPr id="31" name="Graphic 30">
            <a:extLst>
              <a:ext uri="{FF2B5EF4-FFF2-40B4-BE49-F238E27FC236}">
                <a16:creationId xmlns:a16="http://schemas.microsoft.com/office/drawing/2014/main" id="{93320CCD-5DD1-4DD6-80B0-5E705C12434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8"/>
              </a:ext>
            </a:extLst>
          </a:blip>
          <a:srcRect t="1" b="52083"/>
          <a:stretch/>
        </p:blipFill>
        <p:spPr>
          <a:xfrm rot="10800000">
            <a:off x="5187657" y="-1"/>
            <a:ext cx="742950" cy="365125"/>
          </a:xfrm>
          <a:prstGeom prst="rect">
            <a:avLst/>
          </a:prstGeom>
        </p:spPr>
      </p:pic>
      <p:pic>
        <p:nvPicPr>
          <p:cNvPr id="44" name="Afbeelding 43" descr="Afbeelding met tekening&#10;&#10;Automatisch gegenereerde beschrijving">
            <a:extLst>
              <a:ext uri="{FF2B5EF4-FFF2-40B4-BE49-F238E27FC236}">
                <a16:creationId xmlns:a16="http://schemas.microsoft.com/office/drawing/2014/main" id="{6C7DE27B-E308-42D8-BE84-7942E59AE129}"/>
              </a:ext>
            </a:extLst>
          </p:cNvPr>
          <p:cNvPicPr>
            <a:picLocks noChangeAspect="1"/>
          </p:cNvPicPr>
          <p:nvPr/>
        </p:nvPicPr>
        <p:blipFill>
          <a:blip r:embed="rId9" cstate="screen">
            <a:alphaModFix amt="15000"/>
            <a:extLst>
              <a:ext uri="{28A0092B-C50C-407E-A947-70E740481C1C}">
                <a14:useLocalDpi xmlns:a14="http://schemas.microsoft.com/office/drawing/2010/main"/>
              </a:ext>
            </a:extLst>
          </a:blip>
          <a:stretch>
            <a:fillRect/>
          </a:stretch>
        </p:blipFill>
        <p:spPr>
          <a:xfrm>
            <a:off x="1805297" y="1922106"/>
            <a:ext cx="3971858" cy="4970985"/>
          </a:xfrm>
          <a:prstGeom prst="rect">
            <a:avLst/>
          </a:prstGeom>
        </p:spPr>
      </p:pic>
      <p:sp>
        <p:nvSpPr>
          <p:cNvPr id="45" name="Tijdelijke aanduiding voor inhoud 25">
            <a:extLst>
              <a:ext uri="{FF2B5EF4-FFF2-40B4-BE49-F238E27FC236}">
                <a16:creationId xmlns:a16="http://schemas.microsoft.com/office/drawing/2014/main" id="{2D722A94-4A09-4FB8-B71B-A320875EC46B}"/>
              </a:ext>
            </a:extLst>
          </p:cNvPr>
          <p:cNvSpPr>
            <a:spLocks noGrp="1"/>
          </p:cNvSpPr>
          <p:nvPr>
            <p:ph sz="quarter" idx="13" hasCustomPrompt="1"/>
          </p:nvPr>
        </p:nvSpPr>
        <p:spPr>
          <a:xfrm>
            <a:off x="2468878" y="4230903"/>
            <a:ext cx="2702153" cy="256473"/>
          </a:xfrm>
        </p:spPr>
        <p:txBody>
          <a:bodyPr/>
          <a:lstStyle>
            <a:lvl1pPr algn="ctr">
              <a:buNone/>
              <a:defRPr lang="nl-BE" sz="1600" b="1" kern="1200" dirty="0" smtClean="0">
                <a:solidFill>
                  <a:srgbClr val="BFC92B"/>
                </a:solidFill>
                <a:latin typeface="Source Sans Pro" panose="020B0503030403020204" pitchFamily="34" charset="0"/>
                <a:ea typeface="Source Sans Pro" panose="020B0503030403020204" pitchFamily="34" charset="0"/>
                <a:cs typeface="Open Sans" panose="020B0606030504020204" pitchFamily="34" charset="0"/>
              </a:defRPr>
            </a:lvl1pPr>
          </a:lstStyle>
          <a:p>
            <a:pPr lvl="0"/>
            <a:r>
              <a:rPr lang="nl-BE"/>
              <a:t>Lieselot </a:t>
            </a:r>
            <a:r>
              <a:rPr lang="nl-BE" err="1"/>
              <a:t>Geeraert</a:t>
            </a:r>
            <a:endParaRPr lang="nl-BE"/>
          </a:p>
        </p:txBody>
      </p:sp>
      <p:sp>
        <p:nvSpPr>
          <p:cNvPr id="46" name="Tijdelijke aanduiding voor inhoud 27">
            <a:extLst>
              <a:ext uri="{FF2B5EF4-FFF2-40B4-BE49-F238E27FC236}">
                <a16:creationId xmlns:a16="http://schemas.microsoft.com/office/drawing/2014/main" id="{2803C3F4-F866-4142-BB0F-753AC1DEAAA8}"/>
              </a:ext>
            </a:extLst>
          </p:cNvPr>
          <p:cNvSpPr>
            <a:spLocks noGrp="1"/>
          </p:cNvSpPr>
          <p:nvPr>
            <p:ph sz="quarter" idx="14" hasCustomPrompt="1"/>
          </p:nvPr>
        </p:nvSpPr>
        <p:spPr>
          <a:xfrm>
            <a:off x="2468878" y="4600388"/>
            <a:ext cx="2702153" cy="256473"/>
          </a:xfrm>
        </p:spPr>
        <p:txBody>
          <a:bodyPr/>
          <a:lstStyle>
            <a:lvl1pPr algn="ctr">
              <a:buNone/>
              <a:defRPr lang="nl-BE" sz="1400" b="1" kern="1200" dirty="0">
                <a:solidFill>
                  <a:schemeClr val="tx1"/>
                </a:solidFill>
                <a:latin typeface="Source Sans Pro" panose="020B0503030403020204" pitchFamily="34" charset="0"/>
                <a:ea typeface="Source Sans Pro" panose="020B0503030403020204" pitchFamily="34" charset="0"/>
                <a:cs typeface="Open Sans" panose="020B0606030504020204" pitchFamily="34" charset="0"/>
              </a:defRPr>
            </a:lvl1pPr>
            <a:lvl5pPr>
              <a:buNone/>
              <a:defRPr/>
            </a:lvl5pPr>
          </a:lstStyle>
          <a:p>
            <a:pPr lvl="0"/>
            <a:r>
              <a:rPr lang="nl-BE"/>
              <a:t>Regiomanager</a:t>
            </a:r>
          </a:p>
        </p:txBody>
      </p:sp>
      <p:sp>
        <p:nvSpPr>
          <p:cNvPr id="47" name="Tijdelijke aanduiding voor inhoud 29">
            <a:extLst>
              <a:ext uri="{FF2B5EF4-FFF2-40B4-BE49-F238E27FC236}">
                <a16:creationId xmlns:a16="http://schemas.microsoft.com/office/drawing/2014/main" id="{1E9A1928-AC5C-4B62-80E7-180FC5E49FF1}"/>
              </a:ext>
            </a:extLst>
          </p:cNvPr>
          <p:cNvSpPr>
            <a:spLocks noGrp="1"/>
          </p:cNvSpPr>
          <p:nvPr>
            <p:ph sz="quarter" idx="15" hasCustomPrompt="1"/>
          </p:nvPr>
        </p:nvSpPr>
        <p:spPr>
          <a:xfrm>
            <a:off x="2468878" y="4870120"/>
            <a:ext cx="2702153" cy="256474"/>
          </a:xfrm>
        </p:spPr>
        <p:txBody>
          <a:bodyPr/>
          <a:lstStyle>
            <a:lvl1pPr algn="ctr">
              <a:buNone/>
              <a:defRPr lang="nl-BE" sz="1400" u="sng" kern="1200" dirty="0">
                <a:solidFill>
                  <a:srgbClr val="BFC92B"/>
                </a:solidFill>
                <a:latin typeface="Source Sans Pro" panose="020B0503030403020204" pitchFamily="34" charset="0"/>
                <a:ea typeface="Source Sans Pro" panose="020B0503030403020204" pitchFamily="34" charset="0"/>
                <a:cs typeface="Open Sans" panose="020B0606030504020204" pitchFamily="34" charset="0"/>
              </a:defRPr>
            </a:lvl1pPr>
          </a:lstStyle>
          <a:p>
            <a:pPr lvl="0"/>
            <a:r>
              <a:rPr lang="nl-BE"/>
              <a:t>lieselot.geeraert@gezondplus.be</a:t>
            </a:r>
          </a:p>
        </p:txBody>
      </p:sp>
      <p:sp>
        <p:nvSpPr>
          <p:cNvPr id="48" name="Tijdelijke aanduiding voor inhoud 31">
            <a:extLst>
              <a:ext uri="{FF2B5EF4-FFF2-40B4-BE49-F238E27FC236}">
                <a16:creationId xmlns:a16="http://schemas.microsoft.com/office/drawing/2014/main" id="{31B50502-3FDC-499E-9049-2BC5F60BF8A2}"/>
              </a:ext>
            </a:extLst>
          </p:cNvPr>
          <p:cNvSpPr>
            <a:spLocks noGrp="1"/>
          </p:cNvSpPr>
          <p:nvPr>
            <p:ph sz="quarter" idx="16" hasCustomPrompt="1"/>
          </p:nvPr>
        </p:nvSpPr>
        <p:spPr>
          <a:xfrm>
            <a:off x="2468877" y="5140271"/>
            <a:ext cx="2702154" cy="277812"/>
          </a:xfrm>
        </p:spPr>
        <p:txBody>
          <a:bodyPr/>
          <a:lstStyle>
            <a:lvl1pPr algn="ctr">
              <a:buNone/>
              <a:defRPr lang="nl-BE" sz="1400" kern="1200" dirty="0">
                <a:solidFill>
                  <a:schemeClr val="tx1"/>
                </a:solidFill>
                <a:latin typeface="Source Sans Pro" panose="020B0503030403020204" pitchFamily="34" charset="0"/>
                <a:ea typeface="Source Sans Pro" panose="020B0503030403020204" pitchFamily="34" charset="0"/>
                <a:cs typeface="Open Sans" panose="020B0606030504020204" pitchFamily="34" charset="0"/>
              </a:defRPr>
            </a:lvl1pPr>
          </a:lstStyle>
          <a:p>
            <a:pPr lvl="0"/>
            <a:r>
              <a:rPr lang="nl-BE"/>
              <a:t>0470 96 96 39 </a:t>
            </a:r>
          </a:p>
        </p:txBody>
      </p:sp>
      <p:sp>
        <p:nvSpPr>
          <p:cNvPr id="49" name="Tijdelijke aanduiding voor afbeelding 43">
            <a:extLst>
              <a:ext uri="{FF2B5EF4-FFF2-40B4-BE49-F238E27FC236}">
                <a16:creationId xmlns:a16="http://schemas.microsoft.com/office/drawing/2014/main" id="{46F9D205-DC22-4511-93E2-B7D4E186032A}"/>
              </a:ext>
            </a:extLst>
          </p:cNvPr>
          <p:cNvSpPr>
            <a:spLocks noGrp="1"/>
          </p:cNvSpPr>
          <p:nvPr>
            <p:ph type="pic" sz="quarter" idx="17"/>
          </p:nvPr>
        </p:nvSpPr>
        <p:spPr>
          <a:xfrm>
            <a:off x="3029329" y="2298971"/>
            <a:ext cx="1581249" cy="1595427"/>
          </a:xfrm>
          <a:prstGeom prst="ellipse">
            <a:avLst/>
          </a:prstGeo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821031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actpagina_Tine">
    <p:spTree>
      <p:nvGrpSpPr>
        <p:cNvPr id="1" name=""/>
        <p:cNvGrpSpPr/>
        <p:nvPr/>
      </p:nvGrpSpPr>
      <p:grpSpPr>
        <a:xfrm>
          <a:off x="0" y="0"/>
          <a:ext cx="0" cy="0"/>
          <a:chOff x="0" y="0"/>
          <a:chExt cx="0" cy="0"/>
        </a:xfrm>
      </p:grpSpPr>
      <p:pic>
        <p:nvPicPr>
          <p:cNvPr id="19" name="Afbeelding 18" descr="Afbeelding met tekening&#10;&#10;Automatisch gegenereerde beschrijving">
            <a:extLst>
              <a:ext uri="{FF2B5EF4-FFF2-40B4-BE49-F238E27FC236}">
                <a16:creationId xmlns:a16="http://schemas.microsoft.com/office/drawing/2014/main" id="{574B2BDA-E190-4F5F-BF15-895E62832281}"/>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6324243" y="1184988"/>
            <a:ext cx="3971858" cy="4970985"/>
          </a:xfrm>
          <a:prstGeom prst="rect">
            <a:avLst/>
          </a:prstGeom>
        </p:spPr>
      </p:pic>
      <p:pic>
        <p:nvPicPr>
          <p:cNvPr id="20" name="Afbeelding 19" descr="Afbeelding met tekening&#10;&#10;Automatisch gegenereerde beschrijving">
            <a:extLst>
              <a:ext uri="{FF2B5EF4-FFF2-40B4-BE49-F238E27FC236}">
                <a16:creationId xmlns:a16="http://schemas.microsoft.com/office/drawing/2014/main" id="{F89F75D0-53D1-45C5-8BAE-666EC00E9F9D}"/>
              </a:ext>
            </a:extLst>
          </p:cNvPr>
          <p:cNvPicPr>
            <a:picLocks noChangeAspect="1"/>
          </p:cNvPicPr>
          <p:nvPr/>
        </p:nvPicPr>
        <p:blipFill>
          <a:blip r:embed="rId3" cstate="screen">
            <a:alphaModFix amt="15000"/>
            <a:extLst>
              <a:ext uri="{28A0092B-C50C-407E-A947-70E740481C1C}">
                <a14:useLocalDpi xmlns:a14="http://schemas.microsoft.com/office/drawing/2010/main"/>
              </a:ext>
            </a:extLst>
          </a:blip>
          <a:stretch>
            <a:fillRect/>
          </a:stretch>
        </p:blipFill>
        <p:spPr>
          <a:xfrm>
            <a:off x="1805297" y="1922106"/>
            <a:ext cx="3971858" cy="4970985"/>
          </a:xfrm>
          <a:prstGeom prst="rect">
            <a:avLst/>
          </a:prstGeom>
        </p:spPr>
      </p:pic>
      <p:sp>
        <p:nvSpPr>
          <p:cNvPr id="21" name="Tekstvak 20">
            <a:extLst>
              <a:ext uri="{FF2B5EF4-FFF2-40B4-BE49-F238E27FC236}">
                <a16:creationId xmlns:a16="http://schemas.microsoft.com/office/drawing/2014/main" id="{543A9DB6-A63A-4E22-ACFB-F88B8B5F87E7}"/>
              </a:ext>
            </a:extLst>
          </p:cNvPr>
          <p:cNvSpPr txBox="1"/>
          <p:nvPr/>
        </p:nvSpPr>
        <p:spPr>
          <a:xfrm>
            <a:off x="6800916" y="3377938"/>
            <a:ext cx="3079102" cy="1546770"/>
          </a:xfrm>
          <a:prstGeom prst="rect">
            <a:avLst/>
          </a:prstGeom>
          <a:noFill/>
        </p:spPr>
        <p:txBody>
          <a:bodyPr wrap="square" rtlCol="0">
            <a:spAutoFit/>
          </a:bodyPr>
          <a:lstStyle/>
          <a:p>
            <a:pPr algn="ctr">
              <a:lnSpc>
                <a:spcPct val="150000"/>
              </a:lnSpc>
              <a:spcAft>
                <a:spcPts val="600"/>
              </a:spcAft>
            </a:pP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LOkaal</a:t>
            </a: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GezondheidsOverleg</a:t>
            </a:r>
            <a:endPar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endParaRPr>
          </a:p>
          <a:p>
            <a:pPr algn="ctr">
              <a:lnSpc>
                <a:spcPts val="2000"/>
              </a:lnSpc>
            </a:pPr>
            <a:r>
              <a:rPr lang="nl-BE" sz="1400" b="1">
                <a:latin typeface="Source Sans Pro" panose="020B0503030403020204" pitchFamily="34" charset="0"/>
                <a:ea typeface="Source Sans Pro" panose="020B0503030403020204" pitchFamily="34" charset="0"/>
                <a:cs typeface="Open Sans" panose="020B0606030504020204" pitchFamily="34" charset="0"/>
              </a:rPr>
              <a:t>Logo Gezond+</a:t>
            </a:r>
          </a:p>
          <a:p>
            <a:pPr algn="ctr">
              <a:lnSpc>
                <a:spcPts val="2000"/>
              </a:lnSpc>
            </a:pPr>
            <a:r>
              <a:rPr lang="nl-BE" sz="1400">
                <a:latin typeface="Source Sans Pro" panose="020B0503030403020204" pitchFamily="34" charset="0"/>
                <a:ea typeface="Source Sans Pro" panose="020B0503030403020204" pitchFamily="34" charset="0"/>
                <a:cs typeface="Open Sans" panose="020B0606030504020204" pitchFamily="34" charset="0"/>
              </a:rPr>
              <a:t>Groot Begijnhof 24, 9040 Gent</a:t>
            </a:r>
            <a:br>
              <a:rPr lang="nl-BE" sz="1400" b="1">
                <a:latin typeface="Source Sans Pro" panose="020B0503030403020204" pitchFamily="34" charset="0"/>
                <a:ea typeface="Source Sans Pro" panose="020B0503030403020204" pitchFamily="34" charset="0"/>
                <a:cs typeface="Open Sans" panose="020B0606030504020204" pitchFamily="34" charset="0"/>
              </a:rPr>
            </a:br>
            <a:r>
              <a:rPr lang="nl-BE" sz="14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info</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@gezondplus.be</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1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400">
                <a:latin typeface="Source Sans Pro" panose="020B0503030403020204" pitchFamily="34" charset="0"/>
                <a:ea typeface="Source Sans Pro" panose="020B0503030403020204" pitchFamily="34" charset="0"/>
                <a:cs typeface="Open Sans" panose="020B0606030504020204" pitchFamily="34" charset="0"/>
              </a:rPr>
              <a:t>09 266 70 10 </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22" name="Titel 1">
            <a:extLst>
              <a:ext uri="{FF2B5EF4-FFF2-40B4-BE49-F238E27FC236}">
                <a16:creationId xmlns:a16="http://schemas.microsoft.com/office/drawing/2014/main" id="{AFE74CF0-781F-4E10-8FDC-BD4D544CE3FF}"/>
              </a:ext>
            </a:extLst>
          </p:cNvPr>
          <p:cNvSpPr>
            <a:spLocks noGrp="1"/>
          </p:cNvSpPr>
          <p:nvPr>
            <p:ph type="title"/>
          </p:nvPr>
        </p:nvSpPr>
        <p:spPr>
          <a:xfrm>
            <a:off x="838200" y="365125"/>
            <a:ext cx="10515600" cy="1325563"/>
          </a:xfrm>
        </p:spPr>
        <p:txBody>
          <a:bodyPr/>
          <a:lstStyle/>
          <a:p>
            <a:r>
              <a:rPr lang="nl-NL" b="1">
                <a:solidFill>
                  <a:srgbClr val="BFC92B"/>
                </a:solidFill>
                <a:latin typeface="Trebuchet MS" panose="020B0603020202020204" pitchFamily="34" charset="0"/>
              </a:rPr>
              <a:t>Klik om stijl te bewerken</a:t>
            </a:r>
            <a:endParaRPr lang="nl-BE" b="1">
              <a:solidFill>
                <a:srgbClr val="BFC92B"/>
              </a:solidFill>
              <a:latin typeface="Trebuchet MS" panose="020B0603020202020204" pitchFamily="34" charset="0"/>
            </a:endParaRPr>
          </a:p>
        </p:txBody>
      </p:sp>
      <p:pic>
        <p:nvPicPr>
          <p:cNvPr id="23" name="Tijdelijke aanduiding voor inhoud 11">
            <a:extLst>
              <a:ext uri="{FF2B5EF4-FFF2-40B4-BE49-F238E27FC236}">
                <a16:creationId xmlns:a16="http://schemas.microsoft.com/office/drawing/2014/main" id="{394E342B-D13C-4996-B999-42A3A466A14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35020" y="2302390"/>
            <a:ext cx="1581248" cy="1581248"/>
          </a:xfrm>
          <a:prstGeom prst="ellipse">
            <a:avLst/>
          </a:prstGeom>
        </p:spPr>
      </p:pic>
      <p:sp>
        <p:nvSpPr>
          <p:cNvPr id="24" name="Tekstvak 23">
            <a:extLst>
              <a:ext uri="{FF2B5EF4-FFF2-40B4-BE49-F238E27FC236}">
                <a16:creationId xmlns:a16="http://schemas.microsoft.com/office/drawing/2014/main" id="{AADB13DF-16FD-4B37-8134-D096F8EE59E7}"/>
              </a:ext>
            </a:extLst>
          </p:cNvPr>
          <p:cNvSpPr txBox="1"/>
          <p:nvPr/>
        </p:nvSpPr>
        <p:spPr>
          <a:xfrm>
            <a:off x="2323463" y="4115056"/>
            <a:ext cx="3004363" cy="1290290"/>
          </a:xfrm>
          <a:prstGeom prst="rect">
            <a:avLst/>
          </a:prstGeom>
          <a:noFill/>
        </p:spPr>
        <p:txBody>
          <a:bodyPr wrap="square" rtlCol="0">
            <a:spAutoFit/>
          </a:bodyPr>
          <a:lstStyle/>
          <a:p>
            <a:pPr algn="ctr">
              <a:lnSpc>
                <a:spcPct val="150000"/>
              </a:lnSpc>
              <a:spcAft>
                <a:spcPts val="600"/>
              </a:spcAft>
            </a:pP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Vivian Oltheten</a:t>
            </a:r>
          </a:p>
          <a:p>
            <a:pPr algn="ctr">
              <a:lnSpc>
                <a:spcPts val="2000"/>
              </a:lnSpc>
            </a:pPr>
            <a:r>
              <a:rPr lang="nl-BE" sz="1400" b="1">
                <a:latin typeface="Source Sans Pro" panose="020B0503030403020204" pitchFamily="34" charset="0"/>
                <a:ea typeface="Source Sans Pro" panose="020B0503030403020204" pitchFamily="34" charset="0"/>
                <a:cs typeface="Open Sans" panose="020B0606030504020204" pitchFamily="34" charset="0"/>
              </a:rPr>
              <a:t>Medisch Milieukundige</a:t>
            </a:r>
            <a:br>
              <a:rPr lang="nl-BE" sz="1400" b="1">
                <a:latin typeface="Open Sans" panose="020B0606030504020204" pitchFamily="34" charset="0"/>
                <a:ea typeface="Open Sans" panose="020B0606030504020204" pitchFamily="34" charset="0"/>
                <a:cs typeface="Open Sans" panose="020B0606030504020204" pitchFamily="34" charset="0"/>
              </a:rPr>
            </a:br>
            <a:r>
              <a:rPr lang="nl-BE" sz="14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vivian.oltheten@gezondplus.be</a:t>
            </a:r>
            <a:br>
              <a:rPr lang="nl-BE" sz="11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400">
                <a:latin typeface="Source Sans Pro" panose="020B0503030403020204" pitchFamily="34" charset="0"/>
                <a:ea typeface="Source Sans Pro" panose="020B0503030403020204" pitchFamily="34" charset="0"/>
              </a:rPr>
              <a:t>0494 52 30 50</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B553CE5E-E497-40F9-8F4B-05C7D279A7CB}"/>
              </a:ext>
            </a:extLst>
          </p:cNvPr>
          <p:cNvGrpSpPr/>
          <p:nvPr/>
        </p:nvGrpSpPr>
        <p:grpSpPr>
          <a:xfrm>
            <a:off x="7519547" y="1582134"/>
            <a:ext cx="1581249" cy="1600613"/>
            <a:chOff x="7519547" y="1448154"/>
            <a:chExt cx="1581249" cy="1600613"/>
          </a:xfrm>
        </p:grpSpPr>
        <p:sp>
          <p:nvSpPr>
            <p:cNvPr id="26" name="Ovaal 25">
              <a:extLst>
                <a:ext uri="{FF2B5EF4-FFF2-40B4-BE49-F238E27FC236}">
                  <a16:creationId xmlns:a16="http://schemas.microsoft.com/office/drawing/2014/main" id="{8D67EB1F-2562-4FD5-B82F-891765804E1E}"/>
                </a:ext>
              </a:extLst>
            </p:cNvPr>
            <p:cNvSpPr/>
            <p:nvPr/>
          </p:nvSpPr>
          <p:spPr>
            <a:xfrm>
              <a:off x="7519547" y="1448154"/>
              <a:ext cx="1581249" cy="16006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Graphic 26">
              <a:extLst>
                <a:ext uri="{FF2B5EF4-FFF2-40B4-BE49-F238E27FC236}">
                  <a16:creationId xmlns:a16="http://schemas.microsoft.com/office/drawing/2014/main" id="{25704684-CB78-4185-A59D-932C7508A64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86731" y="1939535"/>
              <a:ext cx="1107471" cy="726405"/>
            </a:xfrm>
            <a:prstGeom prst="rect">
              <a:avLst/>
            </a:prstGeom>
          </p:spPr>
        </p:pic>
      </p:grpSp>
      <p:pic>
        <p:nvPicPr>
          <p:cNvPr id="28" name="Graphic 27">
            <a:extLst>
              <a:ext uri="{FF2B5EF4-FFF2-40B4-BE49-F238E27FC236}">
                <a16:creationId xmlns:a16="http://schemas.microsoft.com/office/drawing/2014/main" id="{75A9E2EF-225B-4B9D-9094-D8CBBB7914CB}"/>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7"/>
              </a:ext>
            </a:extLst>
          </a:blip>
          <a:srcRect b="32857"/>
          <a:stretch/>
        </p:blipFill>
        <p:spPr>
          <a:xfrm>
            <a:off x="1367129" y="6346369"/>
            <a:ext cx="742950" cy="511631"/>
          </a:xfrm>
          <a:prstGeom prst="rect">
            <a:avLst/>
          </a:prstGeom>
        </p:spPr>
      </p:pic>
      <p:pic>
        <p:nvPicPr>
          <p:cNvPr id="29" name="Graphic 28">
            <a:extLst>
              <a:ext uri="{FF2B5EF4-FFF2-40B4-BE49-F238E27FC236}">
                <a16:creationId xmlns:a16="http://schemas.microsoft.com/office/drawing/2014/main" id="{9EE55BC5-5604-417C-8731-DAA449B1185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14012" y="5403394"/>
            <a:ext cx="942975" cy="942975"/>
          </a:xfrm>
          <a:prstGeom prst="rect">
            <a:avLst/>
          </a:prstGeom>
        </p:spPr>
      </p:pic>
      <p:pic>
        <p:nvPicPr>
          <p:cNvPr id="30" name="Graphic 29">
            <a:extLst>
              <a:ext uri="{FF2B5EF4-FFF2-40B4-BE49-F238E27FC236}">
                <a16:creationId xmlns:a16="http://schemas.microsoft.com/office/drawing/2014/main" id="{CE934FDA-741F-4C65-8889-A364FE84255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9"/>
              </a:ext>
            </a:extLst>
          </a:blip>
          <a:srcRect r="41980"/>
          <a:stretch/>
        </p:blipFill>
        <p:spPr>
          <a:xfrm>
            <a:off x="11456987" y="1147352"/>
            <a:ext cx="735013" cy="523875"/>
          </a:xfrm>
          <a:prstGeom prst="rect">
            <a:avLst/>
          </a:prstGeom>
        </p:spPr>
      </p:pic>
      <p:pic>
        <p:nvPicPr>
          <p:cNvPr id="31" name="Graphic 30">
            <a:extLst>
              <a:ext uri="{FF2B5EF4-FFF2-40B4-BE49-F238E27FC236}">
                <a16:creationId xmlns:a16="http://schemas.microsoft.com/office/drawing/2014/main" id="{93320CCD-5DD1-4DD6-80B0-5E705C12434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10"/>
              </a:ext>
            </a:extLst>
          </a:blip>
          <a:srcRect t="1" b="52083"/>
          <a:stretch/>
        </p:blipFill>
        <p:spPr>
          <a:xfrm rot="10800000">
            <a:off x="5187657" y="-1"/>
            <a:ext cx="742950" cy="365125"/>
          </a:xfrm>
          <a:prstGeom prst="rect">
            <a:avLst/>
          </a:prstGeom>
        </p:spPr>
      </p:pic>
    </p:spTree>
    <p:extLst>
      <p:ext uri="{BB962C8B-B14F-4D97-AF65-F5344CB8AC3E}">
        <p14:creationId xmlns:p14="http://schemas.microsoft.com/office/powerpoint/2010/main" val="3242412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pagina_Elisabeth">
    <p:spTree>
      <p:nvGrpSpPr>
        <p:cNvPr id="1" name=""/>
        <p:cNvGrpSpPr/>
        <p:nvPr/>
      </p:nvGrpSpPr>
      <p:grpSpPr>
        <a:xfrm>
          <a:off x="0" y="0"/>
          <a:ext cx="0" cy="0"/>
          <a:chOff x="0" y="0"/>
          <a:chExt cx="0" cy="0"/>
        </a:xfrm>
      </p:grpSpPr>
      <p:pic>
        <p:nvPicPr>
          <p:cNvPr id="19" name="Afbeelding 18" descr="Afbeelding met tekening&#10;&#10;Automatisch gegenereerde beschrijving">
            <a:extLst>
              <a:ext uri="{FF2B5EF4-FFF2-40B4-BE49-F238E27FC236}">
                <a16:creationId xmlns:a16="http://schemas.microsoft.com/office/drawing/2014/main" id="{574B2BDA-E190-4F5F-BF15-895E62832281}"/>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6324243" y="1184988"/>
            <a:ext cx="3971858" cy="4970985"/>
          </a:xfrm>
          <a:prstGeom prst="rect">
            <a:avLst/>
          </a:prstGeom>
        </p:spPr>
      </p:pic>
      <p:pic>
        <p:nvPicPr>
          <p:cNvPr id="20" name="Afbeelding 19" descr="Afbeelding met tekening&#10;&#10;Automatisch gegenereerde beschrijving">
            <a:extLst>
              <a:ext uri="{FF2B5EF4-FFF2-40B4-BE49-F238E27FC236}">
                <a16:creationId xmlns:a16="http://schemas.microsoft.com/office/drawing/2014/main" id="{F89F75D0-53D1-45C5-8BAE-666EC00E9F9D}"/>
              </a:ext>
            </a:extLst>
          </p:cNvPr>
          <p:cNvPicPr>
            <a:picLocks noChangeAspect="1"/>
          </p:cNvPicPr>
          <p:nvPr/>
        </p:nvPicPr>
        <p:blipFill>
          <a:blip r:embed="rId3" cstate="screen">
            <a:alphaModFix amt="15000"/>
            <a:extLst>
              <a:ext uri="{28A0092B-C50C-407E-A947-70E740481C1C}">
                <a14:useLocalDpi xmlns:a14="http://schemas.microsoft.com/office/drawing/2010/main"/>
              </a:ext>
            </a:extLst>
          </a:blip>
          <a:stretch>
            <a:fillRect/>
          </a:stretch>
        </p:blipFill>
        <p:spPr>
          <a:xfrm>
            <a:off x="1805297" y="1922106"/>
            <a:ext cx="3971858" cy="4970985"/>
          </a:xfrm>
          <a:prstGeom prst="rect">
            <a:avLst/>
          </a:prstGeom>
        </p:spPr>
      </p:pic>
      <p:sp>
        <p:nvSpPr>
          <p:cNvPr id="21" name="Tekstvak 20">
            <a:extLst>
              <a:ext uri="{FF2B5EF4-FFF2-40B4-BE49-F238E27FC236}">
                <a16:creationId xmlns:a16="http://schemas.microsoft.com/office/drawing/2014/main" id="{543A9DB6-A63A-4E22-ACFB-F88B8B5F87E7}"/>
              </a:ext>
            </a:extLst>
          </p:cNvPr>
          <p:cNvSpPr txBox="1"/>
          <p:nvPr/>
        </p:nvSpPr>
        <p:spPr>
          <a:xfrm>
            <a:off x="6800916" y="3377938"/>
            <a:ext cx="3079102" cy="1546770"/>
          </a:xfrm>
          <a:prstGeom prst="rect">
            <a:avLst/>
          </a:prstGeom>
          <a:noFill/>
        </p:spPr>
        <p:txBody>
          <a:bodyPr wrap="square" rtlCol="0">
            <a:spAutoFit/>
          </a:bodyPr>
          <a:lstStyle/>
          <a:p>
            <a:pPr algn="ctr">
              <a:lnSpc>
                <a:spcPct val="150000"/>
              </a:lnSpc>
              <a:spcAft>
                <a:spcPts val="600"/>
              </a:spcAft>
            </a:pP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LOkaal</a:t>
            </a: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r>
              <a:rPr lang="nl-BE" sz="1600" b="1" err="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GezondheidsOverleg</a:t>
            </a:r>
            <a:endPar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endParaRPr>
          </a:p>
          <a:p>
            <a:pPr algn="ctr">
              <a:lnSpc>
                <a:spcPts val="2000"/>
              </a:lnSpc>
            </a:pPr>
            <a:r>
              <a:rPr lang="nl-BE" sz="1400" b="1">
                <a:latin typeface="Source Sans Pro" panose="020B0503030403020204" pitchFamily="34" charset="0"/>
                <a:ea typeface="Source Sans Pro" panose="020B0503030403020204" pitchFamily="34" charset="0"/>
                <a:cs typeface="Open Sans" panose="020B0606030504020204" pitchFamily="34" charset="0"/>
              </a:rPr>
              <a:t>Logo Gezond+</a:t>
            </a:r>
          </a:p>
          <a:p>
            <a:pPr algn="ctr">
              <a:lnSpc>
                <a:spcPts val="2000"/>
              </a:lnSpc>
            </a:pPr>
            <a:r>
              <a:rPr lang="nl-BE" sz="1400">
                <a:latin typeface="Source Sans Pro" panose="020B0503030403020204" pitchFamily="34" charset="0"/>
                <a:ea typeface="Source Sans Pro" panose="020B0503030403020204" pitchFamily="34" charset="0"/>
                <a:cs typeface="Open Sans" panose="020B0606030504020204" pitchFamily="34" charset="0"/>
              </a:rPr>
              <a:t>Groot Begijnhof 24, 9040 Gent</a:t>
            </a:r>
            <a:br>
              <a:rPr lang="nl-BE" sz="1400" b="1">
                <a:latin typeface="Source Sans Pro" panose="020B0503030403020204" pitchFamily="34" charset="0"/>
                <a:ea typeface="Source Sans Pro" panose="020B0503030403020204" pitchFamily="34" charset="0"/>
                <a:cs typeface="Open Sans" panose="020B0606030504020204" pitchFamily="34" charset="0"/>
              </a:rPr>
            </a:br>
            <a:r>
              <a:rPr lang="nl-BE" sz="14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info</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@gezondplus.be</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1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400">
                <a:latin typeface="Source Sans Pro" panose="020B0503030403020204" pitchFamily="34" charset="0"/>
                <a:ea typeface="Source Sans Pro" panose="020B0503030403020204" pitchFamily="34" charset="0"/>
                <a:cs typeface="Open Sans" panose="020B0606030504020204" pitchFamily="34" charset="0"/>
              </a:rPr>
              <a:t>09 266 70 10 </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22" name="Titel 1">
            <a:extLst>
              <a:ext uri="{FF2B5EF4-FFF2-40B4-BE49-F238E27FC236}">
                <a16:creationId xmlns:a16="http://schemas.microsoft.com/office/drawing/2014/main" id="{AFE74CF0-781F-4E10-8FDC-BD4D544CE3FF}"/>
              </a:ext>
            </a:extLst>
          </p:cNvPr>
          <p:cNvSpPr>
            <a:spLocks noGrp="1"/>
          </p:cNvSpPr>
          <p:nvPr>
            <p:ph type="title"/>
          </p:nvPr>
        </p:nvSpPr>
        <p:spPr>
          <a:xfrm>
            <a:off x="838200" y="365125"/>
            <a:ext cx="10515600" cy="1325563"/>
          </a:xfrm>
        </p:spPr>
        <p:txBody>
          <a:bodyPr/>
          <a:lstStyle/>
          <a:p>
            <a:r>
              <a:rPr lang="nl-NL" b="1">
                <a:solidFill>
                  <a:srgbClr val="BFC92B"/>
                </a:solidFill>
                <a:latin typeface="Trebuchet MS" panose="020B0603020202020204" pitchFamily="34" charset="0"/>
              </a:rPr>
              <a:t>Klik om stijl te bewerken</a:t>
            </a:r>
            <a:endParaRPr lang="nl-BE" b="1">
              <a:solidFill>
                <a:srgbClr val="BFC92B"/>
              </a:solidFill>
              <a:latin typeface="Trebuchet MS" panose="020B0603020202020204" pitchFamily="34" charset="0"/>
            </a:endParaRPr>
          </a:p>
        </p:txBody>
      </p:sp>
      <p:pic>
        <p:nvPicPr>
          <p:cNvPr id="23" name="Tijdelijke aanduiding voor inhoud 11">
            <a:extLst>
              <a:ext uri="{FF2B5EF4-FFF2-40B4-BE49-F238E27FC236}">
                <a16:creationId xmlns:a16="http://schemas.microsoft.com/office/drawing/2014/main" id="{394E342B-D13C-4996-B999-42A3A466A14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35020" y="2302390"/>
            <a:ext cx="1581248" cy="1581248"/>
          </a:xfrm>
          <a:prstGeom prst="ellipse">
            <a:avLst/>
          </a:prstGeom>
        </p:spPr>
      </p:pic>
      <p:sp>
        <p:nvSpPr>
          <p:cNvPr id="24" name="Tekstvak 23">
            <a:extLst>
              <a:ext uri="{FF2B5EF4-FFF2-40B4-BE49-F238E27FC236}">
                <a16:creationId xmlns:a16="http://schemas.microsoft.com/office/drawing/2014/main" id="{AADB13DF-16FD-4B37-8134-D096F8EE59E7}"/>
              </a:ext>
            </a:extLst>
          </p:cNvPr>
          <p:cNvSpPr txBox="1"/>
          <p:nvPr/>
        </p:nvSpPr>
        <p:spPr>
          <a:xfrm>
            <a:off x="2323463" y="4115056"/>
            <a:ext cx="3061337" cy="1290674"/>
          </a:xfrm>
          <a:prstGeom prst="rect">
            <a:avLst/>
          </a:prstGeom>
          <a:noFill/>
        </p:spPr>
        <p:txBody>
          <a:bodyPr wrap="square" rtlCol="0">
            <a:spAutoFit/>
          </a:bodyPr>
          <a:lstStyle/>
          <a:p>
            <a:pPr algn="ctr">
              <a:lnSpc>
                <a:spcPct val="150000"/>
              </a:lnSpc>
              <a:spcAft>
                <a:spcPts val="600"/>
              </a:spcAft>
            </a:pPr>
            <a:r>
              <a:rPr lang="nl-BE" sz="1600" b="1">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Elisabeth Vercammen</a:t>
            </a:r>
          </a:p>
          <a:p>
            <a:pPr algn="ctr">
              <a:lnSpc>
                <a:spcPts val="2000"/>
              </a:lnSpc>
            </a:pPr>
            <a:r>
              <a:rPr lang="nl-BE" sz="1400" b="1">
                <a:latin typeface="Source Sans Pro" panose="020B0503030403020204" pitchFamily="34" charset="0"/>
                <a:ea typeface="Source Sans Pro" panose="020B0503030403020204" pitchFamily="34" charset="0"/>
                <a:cs typeface="Open Sans" panose="020B0606030504020204" pitchFamily="34" charset="0"/>
              </a:rPr>
              <a:t>Medisch Milieukundige</a:t>
            </a:r>
            <a:br>
              <a:rPr lang="nl-BE" sz="1400" b="1">
                <a:latin typeface="Open Sans" panose="020B0606030504020204" pitchFamily="34" charset="0"/>
                <a:ea typeface="Open Sans" panose="020B0606030504020204" pitchFamily="34" charset="0"/>
                <a:cs typeface="Open Sans" panose="020B0606030504020204" pitchFamily="34" charset="0"/>
              </a:rPr>
            </a:br>
            <a:r>
              <a:rPr lang="nl-BE" sz="1400" u="sng">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elisabeth.vercammen</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@gezondplus.be</a:t>
            </a:r>
            <a:r>
              <a:rPr lang="nl-BE" sz="14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t> </a:t>
            </a:r>
            <a:br>
              <a:rPr lang="nl-BE" sz="1100">
                <a:solidFill>
                  <a:srgbClr val="BFC92B"/>
                </a:solidFill>
                <a:latin typeface="Source Sans Pro" panose="020B0503030403020204" pitchFamily="34" charset="0"/>
                <a:ea typeface="Source Sans Pro" panose="020B0503030403020204" pitchFamily="34" charset="0"/>
                <a:cs typeface="Open Sans" panose="020B0606030504020204" pitchFamily="34" charset="0"/>
              </a:rPr>
            </a:br>
            <a:r>
              <a:rPr lang="nl-BE" sz="1400">
                <a:latin typeface="Source Sans Pro" panose="020B0503030403020204" pitchFamily="34" charset="0"/>
                <a:ea typeface="Source Sans Pro" panose="020B0503030403020204" pitchFamily="34" charset="0"/>
                <a:cs typeface="Open Sans" panose="020B0606030504020204" pitchFamily="34" charset="0"/>
              </a:rPr>
              <a:t>09 266 70 19</a:t>
            </a:r>
            <a:endParaRPr lang="nl-BE" sz="1100">
              <a:latin typeface="Source Sans Pro" panose="020B0503030403020204" pitchFamily="34" charset="0"/>
              <a:ea typeface="Source Sans Pro" panose="020B0503030403020204" pitchFamily="34" charset="0"/>
              <a:cs typeface="Open Sans" panose="020B0606030504020204" pitchFamily="34" charset="0"/>
            </a:endParaRPr>
          </a:p>
        </p:txBody>
      </p:sp>
      <p:grpSp>
        <p:nvGrpSpPr>
          <p:cNvPr id="25" name="Groep 24">
            <a:extLst>
              <a:ext uri="{FF2B5EF4-FFF2-40B4-BE49-F238E27FC236}">
                <a16:creationId xmlns:a16="http://schemas.microsoft.com/office/drawing/2014/main" id="{B553CE5E-E497-40F9-8F4B-05C7D279A7CB}"/>
              </a:ext>
            </a:extLst>
          </p:cNvPr>
          <p:cNvGrpSpPr/>
          <p:nvPr/>
        </p:nvGrpSpPr>
        <p:grpSpPr>
          <a:xfrm>
            <a:off x="7519547" y="1582134"/>
            <a:ext cx="1581249" cy="1600613"/>
            <a:chOff x="7519547" y="1448154"/>
            <a:chExt cx="1581249" cy="1600613"/>
          </a:xfrm>
        </p:grpSpPr>
        <p:sp>
          <p:nvSpPr>
            <p:cNvPr id="26" name="Ovaal 25">
              <a:extLst>
                <a:ext uri="{FF2B5EF4-FFF2-40B4-BE49-F238E27FC236}">
                  <a16:creationId xmlns:a16="http://schemas.microsoft.com/office/drawing/2014/main" id="{8D67EB1F-2562-4FD5-B82F-891765804E1E}"/>
                </a:ext>
              </a:extLst>
            </p:cNvPr>
            <p:cNvSpPr/>
            <p:nvPr/>
          </p:nvSpPr>
          <p:spPr>
            <a:xfrm>
              <a:off x="7519547" y="1448154"/>
              <a:ext cx="1581249" cy="16006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Graphic 26">
              <a:extLst>
                <a:ext uri="{FF2B5EF4-FFF2-40B4-BE49-F238E27FC236}">
                  <a16:creationId xmlns:a16="http://schemas.microsoft.com/office/drawing/2014/main" id="{25704684-CB78-4185-A59D-932C7508A64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86731" y="1939535"/>
              <a:ext cx="1107471" cy="726405"/>
            </a:xfrm>
            <a:prstGeom prst="rect">
              <a:avLst/>
            </a:prstGeom>
          </p:spPr>
        </p:pic>
      </p:grpSp>
      <p:pic>
        <p:nvPicPr>
          <p:cNvPr id="28" name="Graphic 27">
            <a:extLst>
              <a:ext uri="{FF2B5EF4-FFF2-40B4-BE49-F238E27FC236}">
                <a16:creationId xmlns:a16="http://schemas.microsoft.com/office/drawing/2014/main" id="{75A9E2EF-225B-4B9D-9094-D8CBBB7914CB}"/>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8"/>
              </a:ext>
            </a:extLst>
          </a:blip>
          <a:srcRect b="32857"/>
          <a:stretch/>
        </p:blipFill>
        <p:spPr>
          <a:xfrm>
            <a:off x="1367129" y="6346369"/>
            <a:ext cx="742950" cy="511631"/>
          </a:xfrm>
          <a:prstGeom prst="rect">
            <a:avLst/>
          </a:prstGeom>
        </p:spPr>
      </p:pic>
      <p:pic>
        <p:nvPicPr>
          <p:cNvPr id="29" name="Graphic 28">
            <a:extLst>
              <a:ext uri="{FF2B5EF4-FFF2-40B4-BE49-F238E27FC236}">
                <a16:creationId xmlns:a16="http://schemas.microsoft.com/office/drawing/2014/main" id="{9EE55BC5-5604-417C-8731-DAA449B1185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14012" y="5403394"/>
            <a:ext cx="942975" cy="942975"/>
          </a:xfrm>
          <a:prstGeom prst="rect">
            <a:avLst/>
          </a:prstGeom>
        </p:spPr>
      </p:pic>
      <p:pic>
        <p:nvPicPr>
          <p:cNvPr id="30" name="Graphic 29">
            <a:extLst>
              <a:ext uri="{FF2B5EF4-FFF2-40B4-BE49-F238E27FC236}">
                <a16:creationId xmlns:a16="http://schemas.microsoft.com/office/drawing/2014/main" id="{CE934FDA-741F-4C65-8889-A364FE84255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10"/>
              </a:ext>
            </a:extLst>
          </a:blip>
          <a:srcRect r="41980"/>
          <a:stretch/>
        </p:blipFill>
        <p:spPr>
          <a:xfrm>
            <a:off x="11456987" y="1147352"/>
            <a:ext cx="735013" cy="523875"/>
          </a:xfrm>
          <a:prstGeom prst="rect">
            <a:avLst/>
          </a:prstGeom>
        </p:spPr>
      </p:pic>
      <p:pic>
        <p:nvPicPr>
          <p:cNvPr id="31" name="Graphic 30">
            <a:extLst>
              <a:ext uri="{FF2B5EF4-FFF2-40B4-BE49-F238E27FC236}">
                <a16:creationId xmlns:a16="http://schemas.microsoft.com/office/drawing/2014/main" id="{93320CCD-5DD1-4DD6-80B0-5E705C12434D}"/>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11"/>
              </a:ext>
            </a:extLst>
          </a:blip>
          <a:srcRect t="1" b="52083"/>
          <a:stretch/>
        </p:blipFill>
        <p:spPr>
          <a:xfrm rot="10800000">
            <a:off x="5187657" y="-1"/>
            <a:ext cx="742950" cy="365125"/>
          </a:xfrm>
          <a:prstGeom prst="rect">
            <a:avLst/>
          </a:prstGeom>
        </p:spPr>
      </p:pic>
    </p:spTree>
    <p:extLst>
      <p:ext uri="{BB962C8B-B14F-4D97-AF65-F5344CB8AC3E}">
        <p14:creationId xmlns:p14="http://schemas.microsoft.com/office/powerpoint/2010/main" val="32544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0AF62-22E3-4BBE-9C94-8B7C95AF470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CE8C845-3098-4728-9B9B-6D56E739E9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C924B2D-4FB3-4D53-A84A-13883B33A0A3}"/>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0561AE68-3549-4AD0-A716-8E6E737CB7F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0AEB58D-66EE-4006-B5E4-07EA1E345976}"/>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3079213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tart/slot - zonder teks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222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el + ondertitel">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D92FDAEA-8FDD-4190-97BE-86F1B31C58E4}"/>
              </a:ext>
            </a:extLst>
          </p:cNvPr>
          <p:cNvSpPr>
            <a:spLocks noGrp="1"/>
          </p:cNvSpPr>
          <p:nvPr>
            <p:ph sz="quarter" idx="10" hasCustomPrompt="1"/>
          </p:nvPr>
        </p:nvSpPr>
        <p:spPr>
          <a:xfrm>
            <a:off x="550863" y="1016001"/>
            <a:ext cx="9677400" cy="2075992"/>
          </a:xfrm>
        </p:spPr>
        <p:txBody>
          <a:bodyPr anchor="b" anchorCtr="0">
            <a:normAutofit/>
          </a:bodyPr>
          <a:lstStyle>
            <a:lvl1pPr marL="0" indent="0" algn="ctr">
              <a:buNone/>
              <a:defRPr sz="5000">
                <a:solidFill>
                  <a:schemeClr val="bg1"/>
                </a:solidFill>
              </a:defRPr>
            </a:lvl1pPr>
          </a:lstStyle>
          <a:p>
            <a:pPr lvl="0"/>
            <a:r>
              <a:rPr lang="nl-NL"/>
              <a:t>TITEL</a:t>
            </a:r>
            <a:endParaRPr lang="nl-BE"/>
          </a:p>
        </p:txBody>
      </p:sp>
      <p:sp>
        <p:nvSpPr>
          <p:cNvPr id="9" name="Tijdelijke aanduiding voor tekst 8">
            <a:extLst>
              <a:ext uri="{FF2B5EF4-FFF2-40B4-BE49-F238E27FC236}">
                <a16:creationId xmlns:a16="http://schemas.microsoft.com/office/drawing/2014/main" id="{4CF3178D-4030-486F-8522-2C61453848B6}"/>
              </a:ext>
            </a:extLst>
          </p:cNvPr>
          <p:cNvSpPr>
            <a:spLocks noGrp="1"/>
          </p:cNvSpPr>
          <p:nvPr>
            <p:ph type="body" sz="quarter" idx="11" hasCustomPrompt="1"/>
          </p:nvPr>
        </p:nvSpPr>
        <p:spPr>
          <a:xfrm>
            <a:off x="550863" y="3091993"/>
            <a:ext cx="9677400" cy="1564145"/>
          </a:xfr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nl-BE"/>
              <a:t>Ondertitel</a:t>
            </a:r>
          </a:p>
        </p:txBody>
      </p:sp>
    </p:spTree>
    <p:extLst>
      <p:ext uri="{BB962C8B-B14F-4D97-AF65-F5344CB8AC3E}">
        <p14:creationId xmlns:p14="http://schemas.microsoft.com/office/powerpoint/2010/main" val="312075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el/slot - wi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293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ussentitel">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B2D5E-682D-465B-A1D8-C21C8E12DDE2}"/>
              </a:ext>
            </a:extLst>
          </p:cNvPr>
          <p:cNvSpPr>
            <a:spLocks noGrp="1"/>
          </p:cNvSpPr>
          <p:nvPr>
            <p:ph type="title"/>
          </p:nvPr>
        </p:nvSpPr>
        <p:spPr>
          <a:xfrm>
            <a:off x="550863" y="1709738"/>
            <a:ext cx="10796587" cy="2852737"/>
          </a:xfrm>
        </p:spPr>
        <p:txBody>
          <a:bodyPr anchor="b"/>
          <a:lstStyle>
            <a:lvl1pPr>
              <a:defRPr sz="6000">
                <a:solidFill>
                  <a:srgbClr val="DF2D26"/>
                </a:solidFill>
              </a:defRPr>
            </a:lvl1pPr>
          </a:lstStyle>
          <a:p>
            <a:r>
              <a:rPr lang="nl-NL"/>
              <a:t>Klik om stijl te bewerken</a:t>
            </a:r>
          </a:p>
        </p:txBody>
      </p:sp>
      <p:sp>
        <p:nvSpPr>
          <p:cNvPr id="3" name="Tijdelijke aanduiding voor tekst 2">
            <a:extLst>
              <a:ext uri="{FF2B5EF4-FFF2-40B4-BE49-F238E27FC236}">
                <a16:creationId xmlns:a16="http://schemas.microsoft.com/office/drawing/2014/main" id="{A1C380F5-506E-4619-B550-9D9FAFB6E885}"/>
              </a:ext>
            </a:extLst>
          </p:cNvPr>
          <p:cNvSpPr>
            <a:spLocks noGrp="1"/>
          </p:cNvSpPr>
          <p:nvPr>
            <p:ph type="body" idx="1"/>
          </p:nvPr>
        </p:nvSpPr>
        <p:spPr>
          <a:xfrm>
            <a:off x="550863" y="4589463"/>
            <a:ext cx="107965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976601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 teks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75161769"/>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el + tekst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Tree>
    <p:extLst>
      <p:ext uri="{BB962C8B-B14F-4D97-AF65-F5344CB8AC3E}">
        <p14:creationId xmlns:p14="http://schemas.microsoft.com/office/powerpoint/2010/main" val="3574019934"/>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 + tekst (zonder log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Tree>
    <p:extLst>
      <p:ext uri="{BB962C8B-B14F-4D97-AF65-F5344CB8AC3E}">
        <p14:creationId xmlns:p14="http://schemas.microsoft.com/office/powerpoint/2010/main" val="198060600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 + tekst (bolle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Tree>
    <p:extLst>
      <p:ext uri="{BB962C8B-B14F-4D97-AF65-F5344CB8AC3E}">
        <p14:creationId xmlns:p14="http://schemas.microsoft.com/office/powerpoint/2010/main" val="3315628257"/>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 + tekst (kwartbol)">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Tree>
    <p:extLst>
      <p:ext uri="{BB962C8B-B14F-4D97-AF65-F5344CB8AC3E}">
        <p14:creationId xmlns:p14="http://schemas.microsoft.com/office/powerpoint/2010/main" val="1469671078"/>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 tekst (themafoto ro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493F6D78-CA72-4E50-8329-0AC13E418DF1}"/>
              </a:ext>
            </a:extLst>
          </p:cNvPr>
          <p:cNvSpPr>
            <a:spLocks noGrp="1"/>
          </p:cNvSpPr>
          <p:nvPr>
            <p:ph idx="1"/>
          </p:nvPr>
        </p:nvSpPr>
        <p:spPr>
          <a:xfrm>
            <a:off x="550862" y="1378856"/>
            <a:ext cx="67258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tel 1">
            <a:extLst>
              <a:ext uri="{FF2B5EF4-FFF2-40B4-BE49-F238E27FC236}">
                <a16:creationId xmlns:a16="http://schemas.microsoft.com/office/drawing/2014/main" id="{0A12F0BF-D922-4CB4-8DD7-356B50857AAD}"/>
              </a:ext>
            </a:extLst>
          </p:cNvPr>
          <p:cNvSpPr>
            <a:spLocks noGrp="1"/>
          </p:cNvSpPr>
          <p:nvPr>
            <p:ph type="title" hasCustomPrompt="1"/>
          </p:nvPr>
        </p:nvSpPr>
        <p:spPr>
          <a:xfrm>
            <a:off x="550863" y="535783"/>
            <a:ext cx="6725837" cy="646331"/>
          </a:xfrm>
        </p:spPr>
        <p:txBody>
          <a:bodyPr wrap="square">
            <a:spAutoFit/>
          </a:bodyPr>
          <a:lstStyle>
            <a:lvl1pPr>
              <a:defRPr sz="4000">
                <a:solidFill>
                  <a:srgbClr val="DF2D26"/>
                </a:solidFill>
                <a:latin typeface="Trebuchet MS" panose="020B0603020202020204" pitchFamily="34" charset="0"/>
              </a:defRPr>
            </a:lvl1pPr>
          </a:lstStyle>
          <a:p>
            <a:r>
              <a:rPr lang="nl-NL"/>
              <a:t>Titel</a:t>
            </a:r>
          </a:p>
        </p:txBody>
      </p:sp>
    </p:spTree>
    <p:extLst>
      <p:ext uri="{BB962C8B-B14F-4D97-AF65-F5344CB8AC3E}">
        <p14:creationId xmlns:p14="http://schemas.microsoft.com/office/powerpoint/2010/main" val="246710256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F98F8-203B-4570-987C-89F5125A957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B59DB8C-E3D9-430A-9688-400254D6591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15F4D9D5-1586-40A1-8BCF-0EF839A3E18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98AFECE-9CE4-4AED-A318-AC1FB975E990}"/>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6" name="Tijdelijke aanduiding voor voettekst 5">
            <a:extLst>
              <a:ext uri="{FF2B5EF4-FFF2-40B4-BE49-F238E27FC236}">
                <a16:creationId xmlns:a16="http://schemas.microsoft.com/office/drawing/2014/main" id="{7168AC46-BC77-4BDB-A89B-F5315B22565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D8891E8-5587-4DA6-AF12-581AE12C99C2}"/>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2514166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 tekst (themafoto groo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3" y="1378856"/>
            <a:ext cx="5070291"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a:extLst>
              <a:ext uri="{FF2B5EF4-FFF2-40B4-BE49-F238E27FC236}">
                <a16:creationId xmlns:a16="http://schemas.microsoft.com/office/drawing/2014/main" id="{A7E28150-3412-4238-B47C-0BD037D523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5580" y="1069015"/>
            <a:ext cx="5578220" cy="5578220"/>
          </a:xfrm>
          <a:prstGeom prst="flowChartConnector">
            <a:avLst/>
          </a:prstGeom>
        </p:spPr>
      </p:pic>
    </p:spTree>
    <p:extLst>
      <p:ext uri="{BB962C8B-B14F-4D97-AF65-F5344CB8AC3E}">
        <p14:creationId xmlns:p14="http://schemas.microsoft.com/office/powerpoint/2010/main" val="602002834"/>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ergelijking">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DF5F15E-25D9-41E9-9E2E-905A0B28AA09}"/>
              </a:ext>
            </a:extLst>
          </p:cNvPr>
          <p:cNvSpPr>
            <a:spLocks noGrp="1"/>
          </p:cNvSpPr>
          <p:nvPr>
            <p:ph type="body" idx="1" hasCustomPrompt="1"/>
          </p:nvPr>
        </p:nvSpPr>
        <p:spPr>
          <a:xfrm>
            <a:off x="550864" y="1342345"/>
            <a:ext cx="5446712" cy="5735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Titel A</a:t>
            </a:r>
          </a:p>
        </p:txBody>
      </p:sp>
      <p:sp>
        <p:nvSpPr>
          <p:cNvPr id="4" name="Tijdelijke aanduiding voor inhoud 3">
            <a:extLst>
              <a:ext uri="{FF2B5EF4-FFF2-40B4-BE49-F238E27FC236}">
                <a16:creationId xmlns:a16="http://schemas.microsoft.com/office/drawing/2014/main" id="{011F892C-109D-4A38-98B7-11FD2ADB2623}"/>
              </a:ext>
            </a:extLst>
          </p:cNvPr>
          <p:cNvSpPr>
            <a:spLocks noGrp="1"/>
          </p:cNvSpPr>
          <p:nvPr>
            <p:ph sz="half" idx="2"/>
          </p:nvPr>
        </p:nvSpPr>
        <p:spPr>
          <a:xfrm>
            <a:off x="550864" y="2082572"/>
            <a:ext cx="5446712" cy="431822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892D2A8-3D04-4CC4-BC2E-4F0165FBF31E}"/>
              </a:ext>
            </a:extLst>
          </p:cNvPr>
          <p:cNvSpPr>
            <a:spLocks noGrp="1"/>
          </p:cNvSpPr>
          <p:nvPr>
            <p:ph type="body" sz="quarter" idx="3" hasCustomPrompt="1"/>
          </p:nvPr>
        </p:nvSpPr>
        <p:spPr>
          <a:xfrm>
            <a:off x="6172200" y="1342345"/>
            <a:ext cx="5183188" cy="5735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Titel B</a:t>
            </a:r>
          </a:p>
        </p:txBody>
      </p:sp>
      <p:sp>
        <p:nvSpPr>
          <p:cNvPr id="6" name="Tijdelijke aanduiding voor inhoud 5">
            <a:extLst>
              <a:ext uri="{FF2B5EF4-FFF2-40B4-BE49-F238E27FC236}">
                <a16:creationId xmlns:a16="http://schemas.microsoft.com/office/drawing/2014/main" id="{BE193025-4D6E-46F3-87E9-2BE2EF483D58}"/>
              </a:ext>
            </a:extLst>
          </p:cNvPr>
          <p:cNvSpPr>
            <a:spLocks noGrp="1"/>
          </p:cNvSpPr>
          <p:nvPr>
            <p:ph sz="quarter" idx="4"/>
          </p:nvPr>
        </p:nvSpPr>
        <p:spPr>
          <a:xfrm>
            <a:off x="6172200" y="2082573"/>
            <a:ext cx="5183188" cy="43182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Tree>
    <p:extLst>
      <p:ext uri="{BB962C8B-B14F-4D97-AF65-F5344CB8AC3E}">
        <p14:creationId xmlns:p14="http://schemas.microsoft.com/office/powerpoint/2010/main" val="2157035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el + afbeelding + log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82F1D-81AA-4440-95C0-4ED1330B0F12}"/>
              </a:ext>
            </a:extLst>
          </p:cNvPr>
          <p:cNvSpPr>
            <a:spLocks noGrp="1"/>
          </p:cNvSpPr>
          <p:nvPr>
            <p:ph type="title" hasCustomPrompt="1"/>
          </p:nvPr>
        </p:nvSpPr>
        <p:spPr>
          <a:xfrm>
            <a:off x="550863" y="533178"/>
            <a:ext cx="10802937" cy="646331"/>
          </a:xfrm>
        </p:spPr>
        <p:txBody>
          <a:bodyPr>
            <a:spAutoFit/>
          </a:bodyPr>
          <a:lstStyle>
            <a:lvl1pPr>
              <a:defRPr>
                <a:solidFill>
                  <a:schemeClr val="tx1"/>
                </a:solidFill>
              </a:defRPr>
            </a:lvl1pPr>
          </a:lstStyle>
          <a:p>
            <a:r>
              <a:rPr lang="nl-NL"/>
              <a:t>Titel</a:t>
            </a:r>
          </a:p>
        </p:txBody>
      </p:sp>
      <p:sp>
        <p:nvSpPr>
          <p:cNvPr id="3" name="Tijdelijke aanduiding voor afbeelding 2">
            <a:extLst>
              <a:ext uri="{FF2B5EF4-FFF2-40B4-BE49-F238E27FC236}">
                <a16:creationId xmlns:a16="http://schemas.microsoft.com/office/drawing/2014/main" id="{8EC4B7B1-2F7C-470C-B267-B1946BD7F59C}"/>
              </a:ext>
            </a:extLst>
          </p:cNvPr>
          <p:cNvSpPr>
            <a:spLocks noGrp="1"/>
          </p:cNvSpPr>
          <p:nvPr>
            <p:ph type="pic" sz="quarter" idx="10"/>
          </p:nvPr>
        </p:nvSpPr>
        <p:spPr>
          <a:xfrm>
            <a:off x="550863" y="1117599"/>
            <a:ext cx="10044112" cy="5235575"/>
          </a:xfrm>
        </p:spPr>
        <p:txBody>
          <a:bodyPr/>
          <a:lstStyle>
            <a:lvl1pPr marL="0" indent="0">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305049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el + afbeelding">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82F1D-81AA-4440-95C0-4ED1330B0F12}"/>
              </a:ext>
            </a:extLst>
          </p:cNvPr>
          <p:cNvSpPr>
            <a:spLocks noGrp="1"/>
          </p:cNvSpPr>
          <p:nvPr>
            <p:ph type="title" hasCustomPrompt="1"/>
          </p:nvPr>
        </p:nvSpPr>
        <p:spPr>
          <a:xfrm>
            <a:off x="550863" y="533178"/>
            <a:ext cx="11157228" cy="646331"/>
          </a:xfrm>
        </p:spPr>
        <p:txBody>
          <a:bodyPr>
            <a:spAutoFit/>
          </a:bodyPr>
          <a:lstStyle>
            <a:lvl1pPr>
              <a:defRPr>
                <a:solidFill>
                  <a:schemeClr val="tx1"/>
                </a:solidFill>
              </a:defRPr>
            </a:lvl1pPr>
          </a:lstStyle>
          <a:p>
            <a:r>
              <a:rPr lang="nl-NL"/>
              <a:t>Titel</a:t>
            </a:r>
          </a:p>
        </p:txBody>
      </p:sp>
      <p:sp>
        <p:nvSpPr>
          <p:cNvPr id="6" name="Tijdelijke aanduiding voor afbeelding 2">
            <a:extLst>
              <a:ext uri="{FF2B5EF4-FFF2-40B4-BE49-F238E27FC236}">
                <a16:creationId xmlns:a16="http://schemas.microsoft.com/office/drawing/2014/main" id="{7915461E-8D04-4F6E-AC2F-F0080C4F1A41}"/>
              </a:ext>
            </a:extLst>
          </p:cNvPr>
          <p:cNvSpPr>
            <a:spLocks noGrp="1"/>
          </p:cNvSpPr>
          <p:nvPr>
            <p:ph type="pic" sz="quarter" idx="10"/>
          </p:nvPr>
        </p:nvSpPr>
        <p:spPr>
          <a:xfrm>
            <a:off x="550863" y="1117599"/>
            <a:ext cx="11157228" cy="5235575"/>
          </a:xfrm>
        </p:spPr>
        <p:txBody>
          <a:bodyPr/>
          <a:lstStyle>
            <a:lvl1pPr marL="0" indent="0">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459250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fbeelding + log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FE9EC0F-8908-4F14-B45B-7FB909F9CC84}"/>
              </a:ext>
            </a:extLst>
          </p:cNvPr>
          <p:cNvSpPr>
            <a:spLocks noGrp="1"/>
          </p:cNvSpPr>
          <p:nvPr>
            <p:ph type="pic" sz="quarter" idx="10"/>
          </p:nvPr>
        </p:nvSpPr>
        <p:spPr>
          <a:xfrm>
            <a:off x="550863" y="519113"/>
            <a:ext cx="10044112" cy="5834062"/>
          </a:xfrm>
        </p:spPr>
        <p:txBody>
          <a:bodyPr>
            <a:normAutofit/>
          </a:bodyPr>
          <a:lstStyle>
            <a:lvl1pPr marL="0" indent="0">
              <a:buNone/>
              <a:defRPr sz="4000"/>
            </a:lvl1pPr>
          </a:lstStyle>
          <a:p>
            <a:r>
              <a:rPr lang="nl-NL"/>
              <a:t>Klik op het pictogram als u een afbeelding wilt toevoegen</a:t>
            </a:r>
            <a:endParaRPr lang="nl-BE"/>
          </a:p>
        </p:txBody>
      </p:sp>
    </p:spTree>
    <p:extLst>
      <p:ext uri="{BB962C8B-B14F-4D97-AF65-F5344CB8AC3E}">
        <p14:creationId xmlns:p14="http://schemas.microsoft.com/office/powerpoint/2010/main" val="1798111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fbeelding">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afbeelding 2">
            <a:extLst>
              <a:ext uri="{FF2B5EF4-FFF2-40B4-BE49-F238E27FC236}">
                <a16:creationId xmlns:a16="http://schemas.microsoft.com/office/drawing/2014/main" id="{FECC4649-AD20-4589-8ADD-933891CEF7E0}"/>
              </a:ext>
            </a:extLst>
          </p:cNvPr>
          <p:cNvSpPr>
            <a:spLocks noGrp="1"/>
          </p:cNvSpPr>
          <p:nvPr>
            <p:ph type="pic" sz="quarter" idx="10"/>
          </p:nvPr>
        </p:nvSpPr>
        <p:spPr>
          <a:xfrm>
            <a:off x="550863" y="519113"/>
            <a:ext cx="11157228" cy="5834062"/>
          </a:xfrm>
        </p:spPr>
        <p:txBody>
          <a:bodyPr>
            <a:normAutofit/>
          </a:bodyPr>
          <a:lstStyle>
            <a:lvl1pPr marL="0" indent="0">
              <a:buNone/>
              <a:defRPr sz="4000"/>
            </a:lvl1pPr>
          </a:lstStyle>
          <a:p>
            <a:r>
              <a:rPr lang="nl-NL"/>
              <a:t>Klik op het pictogram als u een afbeelding wilt toevoegen</a:t>
            </a:r>
            <a:endParaRPr lang="nl-BE"/>
          </a:p>
        </p:txBody>
      </p:sp>
    </p:spTree>
    <p:extLst>
      <p:ext uri="{BB962C8B-B14F-4D97-AF65-F5344CB8AC3E}">
        <p14:creationId xmlns:p14="http://schemas.microsoft.com/office/powerpoint/2010/main" val="2755104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el + blanco (meerdere afbeelding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50863" y="533178"/>
            <a:ext cx="10802937" cy="646331"/>
          </a:xfrm>
        </p:spPr>
        <p:txBody>
          <a:bodyPr>
            <a:spAutoFit/>
          </a:bodyPr>
          <a:lstStyle>
            <a:lvl1pPr>
              <a:defRPr/>
            </a:lvl1pPr>
          </a:lstStyle>
          <a:p>
            <a:r>
              <a:rPr lang="nl-NL"/>
              <a:t>Meerdere afbeeldingen</a:t>
            </a:r>
            <a:endParaRPr lang="nl-BE"/>
          </a:p>
        </p:txBody>
      </p:sp>
    </p:spTree>
    <p:extLst>
      <p:ext uri="{BB962C8B-B14F-4D97-AF65-F5344CB8AC3E}">
        <p14:creationId xmlns:p14="http://schemas.microsoft.com/office/powerpoint/2010/main" val="24576032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15D27ADF-7D31-4591-A5DE-063DCA7FD268}"/>
              </a:ext>
            </a:extLst>
          </p:cNvPr>
          <p:cNvSpPr>
            <a:spLocks noGrp="1"/>
          </p:cNvSpPr>
          <p:nvPr>
            <p:ph type="body" sz="quarter" idx="10" hasCustomPrompt="1"/>
          </p:nvPr>
        </p:nvSpPr>
        <p:spPr>
          <a:xfrm>
            <a:off x="2319637" y="2303278"/>
            <a:ext cx="8445774" cy="590931"/>
          </a:xfrm>
        </p:spPr>
        <p:txBody>
          <a:bodyPr wrap="square" anchor="b" anchorCtr="0">
            <a:spAutoFit/>
          </a:bodyPr>
          <a:lstStyle>
            <a:lvl1pPr marL="0" indent="0">
              <a:buNone/>
              <a:defRPr sz="3600">
                <a:latin typeface="Trebuchet MS" panose="020B0603020202020204" pitchFamily="34" charset="0"/>
              </a:defRPr>
            </a:lvl1pPr>
          </a:lstStyle>
          <a:p>
            <a:pPr lvl="0"/>
            <a:r>
              <a:rPr lang="nl-BE"/>
              <a:t>1 OF 2 REGELS TEKST</a:t>
            </a:r>
          </a:p>
        </p:txBody>
      </p:sp>
      <p:sp>
        <p:nvSpPr>
          <p:cNvPr id="11" name="Tijdelijke aanduiding voor tekst 9">
            <a:extLst>
              <a:ext uri="{FF2B5EF4-FFF2-40B4-BE49-F238E27FC236}">
                <a16:creationId xmlns:a16="http://schemas.microsoft.com/office/drawing/2014/main" id="{4ED6BF4C-0ED7-4B3C-931F-86B531D0BBAB}"/>
              </a:ext>
            </a:extLst>
          </p:cNvPr>
          <p:cNvSpPr>
            <a:spLocks noGrp="1"/>
          </p:cNvSpPr>
          <p:nvPr>
            <p:ph type="body" sz="quarter" idx="11" hasCustomPrompt="1"/>
          </p:nvPr>
        </p:nvSpPr>
        <p:spPr>
          <a:xfrm>
            <a:off x="2319637" y="2848826"/>
            <a:ext cx="8445773" cy="775597"/>
          </a:xfrm>
        </p:spPr>
        <p:txBody>
          <a:bodyPr wrap="square" anchor="t" anchorCtr="0">
            <a:spAutoFit/>
          </a:bodyPr>
          <a:lstStyle>
            <a:lvl1pPr marL="0" indent="0">
              <a:buNone/>
              <a:defRPr sz="4800" baseline="0">
                <a:solidFill>
                  <a:srgbClr val="DF2D26"/>
                </a:solidFill>
                <a:latin typeface="Gizmo" panose="00000400000000000000" pitchFamily="2" charset="0"/>
              </a:defRPr>
            </a:lvl1pPr>
          </a:lstStyle>
          <a:p>
            <a:pPr lvl="0"/>
            <a:r>
              <a:rPr lang="nl-BE"/>
              <a:t>Uitgelichte woorden in </a:t>
            </a:r>
            <a:r>
              <a:rPr lang="nl-BE" err="1"/>
              <a:t>Gizmo</a:t>
            </a:r>
            <a:r>
              <a:rPr lang="nl-BE"/>
              <a:t> 48</a:t>
            </a:r>
          </a:p>
        </p:txBody>
      </p:sp>
      <p:sp>
        <p:nvSpPr>
          <p:cNvPr id="12" name="Tijdelijke aanduiding voor tekst 9">
            <a:extLst>
              <a:ext uri="{FF2B5EF4-FFF2-40B4-BE49-F238E27FC236}">
                <a16:creationId xmlns:a16="http://schemas.microsoft.com/office/drawing/2014/main" id="{ADD121F2-2AE7-49D9-AACE-D788245F5334}"/>
              </a:ext>
            </a:extLst>
          </p:cNvPr>
          <p:cNvSpPr>
            <a:spLocks noGrp="1"/>
          </p:cNvSpPr>
          <p:nvPr>
            <p:ph type="body" sz="quarter" idx="12" hasCustomPrompt="1"/>
          </p:nvPr>
        </p:nvSpPr>
        <p:spPr>
          <a:xfrm>
            <a:off x="2319637" y="3499097"/>
            <a:ext cx="8445773" cy="590931"/>
          </a:xfrm>
        </p:spPr>
        <p:txBody>
          <a:bodyPr wrap="square" anchor="t" anchorCtr="0">
            <a:spAutoFit/>
          </a:bodyPr>
          <a:lstStyle>
            <a:lvl1pPr marL="0" indent="0">
              <a:buNone/>
              <a:defRPr sz="3600">
                <a:latin typeface="Trebuchet MS" panose="020B0603020202020204" pitchFamily="34" charset="0"/>
              </a:defRPr>
            </a:lvl1pPr>
          </a:lstStyle>
          <a:p>
            <a:pPr lvl="0"/>
            <a:r>
              <a:rPr lang="nl-BE"/>
              <a:t>1 OF 2 REGELS TEKST</a:t>
            </a:r>
          </a:p>
        </p:txBody>
      </p:sp>
    </p:spTree>
    <p:extLst>
      <p:ext uri="{BB962C8B-B14F-4D97-AF65-F5344CB8AC3E}">
        <p14:creationId xmlns:p14="http://schemas.microsoft.com/office/powerpoint/2010/main" val="955566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Titel + tekst + afbeelding + log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BA2EE-478C-43CE-A46C-9694BEF6F1A4}"/>
              </a:ext>
            </a:extLst>
          </p:cNvPr>
          <p:cNvSpPr>
            <a:spLocks noGrp="1"/>
          </p:cNvSpPr>
          <p:nvPr>
            <p:ph type="title" hasCustomPrompt="1"/>
          </p:nvPr>
        </p:nvSpPr>
        <p:spPr>
          <a:xfrm>
            <a:off x="550863" y="532020"/>
            <a:ext cx="10978118" cy="646331"/>
          </a:xfrm>
        </p:spPr>
        <p:txBody>
          <a:bodyPr anchor="b">
            <a:spAutoFit/>
          </a:bodyPr>
          <a:lstStyle>
            <a:lvl1pPr>
              <a:defRPr sz="4000"/>
            </a:lvl1pPr>
          </a:lstStyle>
          <a:p>
            <a:r>
              <a:rPr lang="nl-NL"/>
              <a:t>Titel</a:t>
            </a:r>
          </a:p>
        </p:txBody>
      </p:sp>
      <p:sp>
        <p:nvSpPr>
          <p:cNvPr id="3" name="Tijdelijke aanduiding voor afbeelding 2">
            <a:extLst>
              <a:ext uri="{FF2B5EF4-FFF2-40B4-BE49-F238E27FC236}">
                <a16:creationId xmlns:a16="http://schemas.microsoft.com/office/drawing/2014/main" id="{5481E72F-BD30-4821-A846-5787435D1409}"/>
              </a:ext>
            </a:extLst>
          </p:cNvPr>
          <p:cNvSpPr>
            <a:spLocks noGrp="1"/>
          </p:cNvSpPr>
          <p:nvPr>
            <p:ph type="pic" idx="1"/>
          </p:nvPr>
        </p:nvSpPr>
        <p:spPr>
          <a:xfrm>
            <a:off x="4881531" y="1263191"/>
            <a:ext cx="6647450" cy="510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432D0CE-CB57-482C-9EED-8364BFF9AA8D}"/>
              </a:ext>
            </a:extLst>
          </p:cNvPr>
          <p:cNvSpPr>
            <a:spLocks noGrp="1"/>
          </p:cNvSpPr>
          <p:nvPr>
            <p:ph type="body" sz="half" idx="2"/>
          </p:nvPr>
        </p:nvSpPr>
        <p:spPr>
          <a:xfrm>
            <a:off x="550863" y="1263191"/>
            <a:ext cx="3932237" cy="5109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5404301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Titel + tekst + afbeelding">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BA2EE-478C-43CE-A46C-9694BEF6F1A4}"/>
              </a:ext>
            </a:extLst>
          </p:cNvPr>
          <p:cNvSpPr>
            <a:spLocks noGrp="1"/>
          </p:cNvSpPr>
          <p:nvPr>
            <p:ph type="title" hasCustomPrompt="1"/>
          </p:nvPr>
        </p:nvSpPr>
        <p:spPr>
          <a:xfrm>
            <a:off x="550863" y="532020"/>
            <a:ext cx="10978118" cy="646331"/>
          </a:xfrm>
        </p:spPr>
        <p:txBody>
          <a:bodyPr anchor="b">
            <a:spAutoFit/>
          </a:bodyPr>
          <a:lstStyle>
            <a:lvl1pPr>
              <a:defRPr sz="4000"/>
            </a:lvl1pPr>
          </a:lstStyle>
          <a:p>
            <a:r>
              <a:rPr lang="nl-NL"/>
              <a:t>Titel</a:t>
            </a:r>
          </a:p>
        </p:txBody>
      </p:sp>
      <p:sp>
        <p:nvSpPr>
          <p:cNvPr id="3" name="Tijdelijke aanduiding voor afbeelding 2">
            <a:extLst>
              <a:ext uri="{FF2B5EF4-FFF2-40B4-BE49-F238E27FC236}">
                <a16:creationId xmlns:a16="http://schemas.microsoft.com/office/drawing/2014/main" id="{5481E72F-BD30-4821-A846-5787435D1409}"/>
              </a:ext>
            </a:extLst>
          </p:cNvPr>
          <p:cNvSpPr>
            <a:spLocks noGrp="1"/>
          </p:cNvSpPr>
          <p:nvPr>
            <p:ph type="pic" idx="1"/>
          </p:nvPr>
        </p:nvSpPr>
        <p:spPr>
          <a:xfrm>
            <a:off x="4881531" y="1263191"/>
            <a:ext cx="6647450" cy="510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432D0CE-CB57-482C-9EED-8364BFF9AA8D}"/>
              </a:ext>
            </a:extLst>
          </p:cNvPr>
          <p:cNvSpPr>
            <a:spLocks noGrp="1"/>
          </p:cNvSpPr>
          <p:nvPr>
            <p:ph type="body" sz="half" idx="2"/>
          </p:nvPr>
        </p:nvSpPr>
        <p:spPr>
          <a:xfrm>
            <a:off x="550863" y="1263191"/>
            <a:ext cx="3932237" cy="5109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28585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46147-224F-43A2-B7BA-1BD9D86ABC1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3137E7A-48C3-49B7-B2A0-D8248BCC20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302D8C7-FD93-4FCC-80DC-5F14AE527A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DBCDF923-2A77-48B9-92F7-CDABBD4C2E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6E1F26C-7D95-41EB-B1F2-5DCCB470118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89D97598-47AD-4F0A-B9D1-14CEC82C3F13}"/>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8" name="Tijdelijke aanduiding voor voettekst 7">
            <a:extLst>
              <a:ext uri="{FF2B5EF4-FFF2-40B4-BE49-F238E27FC236}">
                <a16:creationId xmlns:a16="http://schemas.microsoft.com/office/drawing/2014/main" id="{DF1D2C0B-BFED-4794-B651-6CB00B0EB915}"/>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4A1F03B-832C-4E6F-99A8-02CD854C5EB4}"/>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4091234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ot met signatuu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736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Logo-pagin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C2060-ABCA-48CC-9543-AA22C61F671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75C71743-631B-4BA8-8090-1CD01A3067E2}"/>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7236F730-5AF4-48A6-ACAB-1065C7FEC4A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E9ACF21-57A1-4852-AFBA-EAB99303DF09}"/>
              </a:ext>
            </a:extLst>
          </p:cNvPr>
          <p:cNvSpPr>
            <a:spLocks noGrp="1"/>
          </p:cNvSpPr>
          <p:nvPr>
            <p:ph type="sldNum" sz="quarter" idx="12"/>
          </p:nvPr>
        </p:nvSpPr>
        <p:spPr/>
        <p:txBody>
          <a:bodyPr/>
          <a:lstStyle/>
          <a:p>
            <a:fld id="{13FEC1A7-3D9B-4DFA-8B0C-CE4E0C17F2DB}" type="slidenum">
              <a:rPr lang="nl-BE" smtClean="0"/>
              <a:t>‹nr.›</a:t>
            </a:fld>
            <a:endParaRPr lang="nl-BE"/>
          </a:p>
        </p:txBody>
      </p:sp>
    </p:spTree>
    <p:extLst>
      <p:ext uri="{BB962C8B-B14F-4D97-AF65-F5344CB8AC3E}">
        <p14:creationId xmlns:p14="http://schemas.microsoft.com/office/powerpoint/2010/main" val="2053116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elpagin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261D9-00EF-495A-80A9-0A532BD1CE8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31B3EE0-EA9B-4672-92AB-BBB1FA35A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DD7917A-B74E-4B75-8D5B-0DD05A175909}"/>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21062A60-C697-4952-B4AC-F4A0C43AC69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539CDC5-B847-4C27-8840-4D0B712A7470}"/>
              </a:ext>
            </a:extLst>
          </p:cNvPr>
          <p:cNvSpPr>
            <a:spLocks noGrp="1"/>
          </p:cNvSpPr>
          <p:nvPr>
            <p:ph type="sldNum" sz="quarter" idx="12"/>
          </p:nvPr>
        </p:nvSpPr>
        <p:spPr/>
        <p:txBody>
          <a:bodyPr/>
          <a:lstStyle/>
          <a:p>
            <a:fld id="{13FEC1A7-3D9B-4DFA-8B0C-CE4E0C17F2DB}" type="slidenum">
              <a:rPr lang="nl-BE" smtClean="0"/>
              <a:t>‹nr.›</a:t>
            </a:fld>
            <a:endParaRPr lang="nl-BE"/>
          </a:p>
        </p:txBody>
      </p:sp>
    </p:spTree>
    <p:extLst>
      <p:ext uri="{BB962C8B-B14F-4D97-AF65-F5344CB8AC3E}">
        <p14:creationId xmlns:p14="http://schemas.microsoft.com/office/powerpoint/2010/main" val="1018386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huisstijl - achtergrond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FB1321-3C33-4B5F-B5EF-2BF21254EBA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1EC66A3-8CCD-4DC2-9FDF-3D61B051BC54}"/>
              </a:ext>
            </a:extLst>
          </p:cNvPr>
          <p:cNvSpPr>
            <a:spLocks noGrp="1"/>
          </p:cNvSpPr>
          <p:nvPr>
            <p:ph type="dt" sz="half" idx="10"/>
          </p:nvPr>
        </p:nvSpPr>
        <p:spPr/>
        <p:txBody>
          <a:bodyPr/>
          <a:lstStyle/>
          <a:p>
            <a:fld id="{C00FC764-6211-4807-B5FE-4B20FFAFF7D8}"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1A0C4926-F78A-4B01-AE97-78C6FFADC1A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FF5C3A2-7B98-42ED-89D8-B591B012544A}"/>
              </a:ext>
            </a:extLst>
          </p:cNvPr>
          <p:cNvSpPr>
            <a:spLocks noGrp="1"/>
          </p:cNvSpPr>
          <p:nvPr>
            <p:ph type="sldNum" sz="quarter" idx="12"/>
          </p:nvPr>
        </p:nvSpPr>
        <p:spPr/>
        <p:txBody>
          <a:bodyPr/>
          <a:lstStyle/>
          <a:p>
            <a:fld id="{13FEC1A7-3D9B-4DFA-8B0C-CE4E0C17F2DB}" type="slidenum">
              <a:rPr lang="nl-BE" smtClean="0"/>
              <a:t>‹nr.›</a:t>
            </a:fld>
            <a:endParaRPr lang="nl-BE"/>
          </a:p>
        </p:txBody>
      </p:sp>
      <p:sp>
        <p:nvSpPr>
          <p:cNvPr id="10" name="Tijdelijke aanduiding voor inhoud 2">
            <a:extLst>
              <a:ext uri="{FF2B5EF4-FFF2-40B4-BE49-F238E27FC236}">
                <a16:creationId xmlns:a16="http://schemas.microsoft.com/office/drawing/2014/main" id="{039912F4-4776-41BB-81D6-A3C0B9D27229}"/>
              </a:ext>
            </a:extLst>
          </p:cNvPr>
          <p:cNvSpPr>
            <a:spLocks noGrp="1"/>
          </p:cNvSpPr>
          <p:nvPr>
            <p:ph idx="1"/>
          </p:nvPr>
        </p:nvSpPr>
        <p:spPr>
          <a:xfrm>
            <a:off x="838200" y="1825625"/>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528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Hoofstuktitel">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09A0276E-56E9-4733-B6B6-849A9591D42B}"/>
              </a:ext>
            </a:extLst>
          </p:cNvPr>
          <p:cNvSpPr>
            <a:spLocks noGrp="1"/>
          </p:cNvSpPr>
          <p:nvPr>
            <p:ph type="pic" sz="quarter" idx="15"/>
          </p:nvPr>
        </p:nvSpPr>
        <p:spPr>
          <a:xfrm flipH="1">
            <a:off x="5445060" y="0"/>
            <a:ext cx="7663232" cy="6858000"/>
          </a:xfrm>
          <a:prstGeom prst="flowChartDelay">
            <a:avLst/>
          </a:prstGeom>
        </p:spPr>
        <p:txBody>
          <a:bodyPr/>
          <a:lstStyle/>
          <a:p>
            <a:r>
              <a:rPr lang="nl-NL"/>
              <a:t>Klik op het pictogram als u een afbeelding wilt toevoegen</a:t>
            </a:r>
            <a:endParaRPr lang="nl-BE"/>
          </a:p>
        </p:txBody>
      </p:sp>
      <p:sp>
        <p:nvSpPr>
          <p:cNvPr id="11" name="Tijdelijke aanduiding voor tekst 10">
            <a:extLst>
              <a:ext uri="{FF2B5EF4-FFF2-40B4-BE49-F238E27FC236}">
                <a16:creationId xmlns:a16="http://schemas.microsoft.com/office/drawing/2014/main" id="{D4067CC5-97B2-4B98-965C-5502230FD09B}"/>
              </a:ext>
            </a:extLst>
          </p:cNvPr>
          <p:cNvSpPr>
            <a:spLocks noGrp="1"/>
          </p:cNvSpPr>
          <p:nvPr>
            <p:ph type="body" sz="quarter" idx="13" hasCustomPrompt="1"/>
          </p:nvPr>
        </p:nvSpPr>
        <p:spPr>
          <a:xfrm>
            <a:off x="854075" y="2471316"/>
            <a:ext cx="6762683" cy="1504950"/>
          </a:xfrm>
        </p:spPr>
        <p:txBody>
          <a:bodyPr/>
          <a:lstStyle>
            <a:lvl1pPr>
              <a:buNone/>
              <a:defRPr sz="4400">
                <a:solidFill>
                  <a:srgbClr val="BFC92C"/>
                </a:solidFill>
                <a:latin typeface="Gizmo" panose="00000400000000000000" pitchFamily="2"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Hoofdstuk </a:t>
            </a:r>
          </a:p>
        </p:txBody>
      </p:sp>
      <p:sp>
        <p:nvSpPr>
          <p:cNvPr id="12" name="Tijdelijke aanduiding voor tekst 10">
            <a:extLst>
              <a:ext uri="{FF2B5EF4-FFF2-40B4-BE49-F238E27FC236}">
                <a16:creationId xmlns:a16="http://schemas.microsoft.com/office/drawing/2014/main" id="{6892DA51-5FCC-4D05-913C-619D7BD37424}"/>
              </a:ext>
            </a:extLst>
          </p:cNvPr>
          <p:cNvSpPr>
            <a:spLocks noGrp="1"/>
          </p:cNvSpPr>
          <p:nvPr>
            <p:ph type="body" sz="quarter" idx="14" hasCustomPrompt="1"/>
          </p:nvPr>
        </p:nvSpPr>
        <p:spPr>
          <a:xfrm>
            <a:off x="846138" y="3087555"/>
            <a:ext cx="6770620" cy="1504950"/>
          </a:xfrm>
        </p:spPr>
        <p:txBody>
          <a:bodyPr/>
          <a:lstStyle>
            <a:lvl1pPr>
              <a:buNone/>
              <a:defRPr sz="4400" b="1">
                <a:solidFill>
                  <a:schemeClr val="tx1"/>
                </a:solidFill>
                <a:latin typeface="Source Sans Pro" panose="020B0503030403020204" pitchFamily="34" charset="0"/>
                <a:ea typeface="Source Sans Pro" panose="020B0503030403020204" pitchFamily="34" charset="0"/>
              </a:defRPr>
            </a:lvl1pPr>
            <a:lvl2pPr>
              <a:buNone/>
              <a:defRPr sz="4400">
                <a:latin typeface="Gizmo" panose="00000400000000000000" pitchFamily="2" charset="0"/>
              </a:defRPr>
            </a:lvl2pPr>
            <a:lvl3pPr>
              <a:buNone/>
              <a:defRPr sz="4400">
                <a:latin typeface="Gizmo" panose="00000400000000000000" pitchFamily="2" charset="0"/>
              </a:defRPr>
            </a:lvl3pPr>
            <a:lvl4pPr>
              <a:buNone/>
              <a:defRPr sz="4400">
                <a:latin typeface="Gizmo" panose="00000400000000000000" pitchFamily="2" charset="0"/>
              </a:defRPr>
            </a:lvl4pPr>
            <a:lvl5pPr>
              <a:buNone/>
              <a:defRPr sz="4400">
                <a:latin typeface="Gizmo" panose="00000400000000000000" pitchFamily="2" charset="0"/>
              </a:defRPr>
            </a:lvl5pPr>
          </a:lstStyle>
          <a:p>
            <a:pPr lvl="0"/>
            <a:r>
              <a:rPr lang="nl-NL"/>
              <a:t>Titel hoofdstuk</a:t>
            </a:r>
          </a:p>
        </p:txBody>
      </p:sp>
    </p:spTree>
    <p:extLst>
      <p:ext uri="{BB962C8B-B14F-4D97-AF65-F5344CB8AC3E}">
        <p14:creationId xmlns:p14="http://schemas.microsoft.com/office/powerpoint/2010/main" val="71848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16A2B-86A2-4C74-84C8-C259D540738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1118EE39-6FDE-4B49-847A-EA638CC890FA}"/>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4" name="Tijdelijke aanduiding voor voettekst 3">
            <a:extLst>
              <a:ext uri="{FF2B5EF4-FFF2-40B4-BE49-F238E27FC236}">
                <a16:creationId xmlns:a16="http://schemas.microsoft.com/office/drawing/2014/main" id="{1C025E93-0F8E-43D3-9F94-546B3CA8484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FCD91D8-1BD8-4553-B9FF-DAB5412E1315}"/>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2183644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ECB773E-C22D-422A-999C-3973C2D3E69C}"/>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3" name="Tijdelijke aanduiding voor voettekst 2">
            <a:extLst>
              <a:ext uri="{FF2B5EF4-FFF2-40B4-BE49-F238E27FC236}">
                <a16:creationId xmlns:a16="http://schemas.microsoft.com/office/drawing/2014/main" id="{83EE295B-F0FB-43D8-9DEE-B5F00169B04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CCD0430-2281-4090-BBF5-716644EC6442}"/>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1415132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BC05F-3471-4642-B588-E96826032B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C44B2E2-9041-4B07-AE54-9988EF83B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B654F0C-6E5A-4F51-A10B-81AB07FD4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2C2684F-199C-4BD1-B520-4693F81507CA}"/>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6" name="Tijdelijke aanduiding voor voettekst 5">
            <a:extLst>
              <a:ext uri="{FF2B5EF4-FFF2-40B4-BE49-F238E27FC236}">
                <a16:creationId xmlns:a16="http://schemas.microsoft.com/office/drawing/2014/main" id="{A7259A11-D856-4404-8B56-E03A6E6057E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F28A05D-506B-40EE-B901-54583B947280}"/>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16299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4199AC-4988-418A-8F89-F5A4F54D00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ECA3F6E-BCCB-42FC-8DC9-FC591B5D3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8AE897E7-73F8-438B-B7C8-E35DA50C1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7FF8F31-34EA-44FE-8A32-1F2C296C6739}"/>
              </a:ext>
            </a:extLst>
          </p:cNvPr>
          <p:cNvSpPr>
            <a:spLocks noGrp="1"/>
          </p:cNvSpPr>
          <p:nvPr>
            <p:ph type="dt" sz="half" idx="10"/>
          </p:nvPr>
        </p:nvSpPr>
        <p:spPr/>
        <p:txBody>
          <a:bodyPr/>
          <a:lstStyle/>
          <a:p>
            <a:fld id="{BCF04F5A-810D-4A84-9822-838F76F467AD}" type="datetimeFigureOut">
              <a:rPr lang="nl-BE" smtClean="0"/>
              <a:t>10/07/2026</a:t>
            </a:fld>
            <a:endParaRPr lang="nl-BE"/>
          </a:p>
        </p:txBody>
      </p:sp>
      <p:sp>
        <p:nvSpPr>
          <p:cNvPr id="6" name="Tijdelijke aanduiding voor voettekst 5">
            <a:extLst>
              <a:ext uri="{FF2B5EF4-FFF2-40B4-BE49-F238E27FC236}">
                <a16:creationId xmlns:a16="http://schemas.microsoft.com/office/drawing/2014/main" id="{604725B5-8DB5-4FA9-B1FC-45D45195150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2F99544-349D-4F96-8964-529F0589C049}"/>
              </a:ext>
            </a:extLst>
          </p:cNvPr>
          <p:cNvSpPr>
            <a:spLocks noGrp="1"/>
          </p:cNvSpPr>
          <p:nvPr>
            <p:ph type="sldNum" sz="quarter" idx="12"/>
          </p:nvPr>
        </p:nvSpPr>
        <p:spPr/>
        <p:txBody>
          <a:bodyPr/>
          <a:lstStyle/>
          <a:p>
            <a:fld id="{3F4757BE-31CD-4BAA-B9EA-64E79050C6DA}" type="slidenum">
              <a:rPr lang="nl-BE" smtClean="0"/>
              <a:t>‹nr.›</a:t>
            </a:fld>
            <a:endParaRPr lang="nl-BE"/>
          </a:p>
        </p:txBody>
      </p:sp>
    </p:spTree>
    <p:extLst>
      <p:ext uri="{BB962C8B-B14F-4D97-AF65-F5344CB8AC3E}">
        <p14:creationId xmlns:p14="http://schemas.microsoft.com/office/powerpoint/2010/main" val="327489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3.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6239172-83F5-429E-94A8-F2C648851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3CA1C2E-C69D-458C-A616-FC10D40DC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3B86DAA-E3A3-464C-AB8B-9B6C81788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BCF04F5A-810D-4A84-9822-838F76F467AD}"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2FB0589F-A556-4816-8075-DBA2C91FB7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nl-BE"/>
          </a:p>
        </p:txBody>
      </p:sp>
      <p:sp>
        <p:nvSpPr>
          <p:cNvPr id="6" name="Tijdelijke aanduiding voor dianummer 5">
            <a:extLst>
              <a:ext uri="{FF2B5EF4-FFF2-40B4-BE49-F238E27FC236}">
                <a16:creationId xmlns:a16="http://schemas.microsoft.com/office/drawing/2014/main" id="{0312517D-50CE-4A86-9D49-504C370ED2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757BE-31CD-4BAA-B9EA-64E79050C6DA}" type="slidenum">
              <a:rPr lang="nl-BE" smtClean="0"/>
              <a:t>‹nr.›</a:t>
            </a:fld>
            <a:endParaRPr lang="nl-BE"/>
          </a:p>
        </p:txBody>
      </p:sp>
    </p:spTree>
    <p:extLst>
      <p:ext uri="{BB962C8B-B14F-4D97-AF65-F5344CB8AC3E}">
        <p14:creationId xmlns:p14="http://schemas.microsoft.com/office/powerpoint/2010/main" val="1154811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34439C0-3B92-4D1D-977E-357EBCC03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1392635-C3C8-4EED-BBBA-A1B4F6628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51891C7-F41E-461F-AD6F-E3DF868DA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FC764-6211-4807-B5FE-4B20FFAFF7D8}"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468444E6-7D5D-45CC-8709-C018D10AD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84C08523-4AD3-44C3-AF10-EF32CF6EC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EC1A7-3D9B-4DFA-8B0C-CE4E0C17F2DB}" type="slidenum">
              <a:rPr lang="nl-BE" smtClean="0"/>
              <a:t>‹nr.›</a:t>
            </a:fld>
            <a:endParaRPr lang="nl-BE"/>
          </a:p>
        </p:txBody>
      </p:sp>
    </p:spTree>
    <p:extLst>
      <p:ext uri="{BB962C8B-B14F-4D97-AF65-F5344CB8AC3E}">
        <p14:creationId xmlns:p14="http://schemas.microsoft.com/office/powerpoint/2010/main" val="1027545630"/>
      </p:ext>
    </p:extLst>
  </p:cSld>
  <p:clrMap bg1="lt1" tx1="dk1" bg2="lt2" tx2="dk2" accent1="accent1" accent2="accent2" accent3="accent3" accent4="accent4" accent5="accent5" accent6="accent6" hlink="hlink" folHlink="folHlink"/>
  <p:sldLayoutIdLst>
    <p:sldLayoutId id="2147483690" r:id="rId1"/>
    <p:sldLayoutId id="2147483673" r:id="rId2"/>
    <p:sldLayoutId id="2147483674" r:id="rId3"/>
    <p:sldLayoutId id="2147483675" r:id="rId4"/>
    <p:sldLayoutId id="2147483676" r:id="rId5"/>
    <p:sldLayoutId id="2147483677" r:id="rId6"/>
    <p:sldLayoutId id="2147483683" r:id="rId7"/>
    <p:sldLayoutId id="2147483685" r:id="rId8"/>
    <p:sldLayoutId id="2147483688" r:id="rId9"/>
    <p:sldLayoutId id="2147483684" r:id="rId10"/>
    <p:sldLayoutId id="2147483678" r:id="rId11"/>
    <p:sldLayoutId id="2147483679" r:id="rId12"/>
    <p:sldLayoutId id="2147483680" r:id="rId13"/>
    <p:sldLayoutId id="2147483681" r:id="rId14"/>
    <p:sldLayoutId id="2147483682" r:id="rId15"/>
    <p:sldLayoutId id="2147483686" r:id="rId16"/>
    <p:sldLayoutId id="2147483687" r:id="rId17"/>
    <p:sldLayoutId id="2147483689" r:id="rId18"/>
  </p:sldLayoutIdLst>
  <p:txStyles>
    <p:titleStyle>
      <a:lvl1pPr algn="l" defTabSz="914400" rtl="0" eaLnBrk="1" latinLnBrk="0" hangingPunct="1">
        <a:lnSpc>
          <a:spcPct val="90000"/>
        </a:lnSpc>
        <a:spcBef>
          <a:spcPct val="0"/>
        </a:spcBef>
        <a:buNone/>
        <a:defRPr sz="4400" b="1" kern="1200">
          <a:solidFill>
            <a:srgbClr val="BFC92C"/>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Clr>
          <a:srgbClr val="BFC92C"/>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FC92C"/>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BFC92C"/>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Clr>
          <a:srgbClr val="BFC92C"/>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Clr>
          <a:srgbClr val="BFC92C"/>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8DD303-DE84-404E-820D-A50FAF5DB33A}"/>
              </a:ext>
            </a:extLst>
          </p:cNvPr>
          <p:cNvSpPr>
            <a:spLocks noGrp="1"/>
          </p:cNvSpPr>
          <p:nvPr>
            <p:ph type="title"/>
          </p:nvPr>
        </p:nvSpPr>
        <p:spPr>
          <a:xfrm>
            <a:off x="550863" y="595086"/>
            <a:ext cx="10802937" cy="522514"/>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3087DD6-AD5D-4C72-9E3E-03100599DF49}"/>
              </a:ext>
            </a:extLst>
          </p:cNvPr>
          <p:cNvSpPr>
            <a:spLocks noGrp="1"/>
          </p:cNvSpPr>
          <p:nvPr>
            <p:ph type="body" idx="1"/>
          </p:nvPr>
        </p:nvSpPr>
        <p:spPr>
          <a:xfrm>
            <a:off x="550863" y="1349829"/>
            <a:ext cx="10802937" cy="482713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5610DE4-5C42-4ECC-A7AE-4073ED65917B}"/>
              </a:ext>
            </a:extLst>
          </p:cNvPr>
          <p:cNvSpPr>
            <a:spLocks noGrp="1"/>
          </p:cNvSpPr>
          <p:nvPr>
            <p:ph type="dt" sz="half" idx="2"/>
          </p:nvPr>
        </p:nvSpPr>
        <p:spPr>
          <a:xfrm>
            <a:off x="550863" y="6356350"/>
            <a:ext cx="3030537"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CF04F5A-810D-4A84-9822-838F76F467AD}" type="datetimeFigureOut">
              <a:rPr lang="nl-BE" smtClean="0"/>
              <a:t>10/07/2026</a:t>
            </a:fld>
            <a:endParaRPr lang="nl-BE"/>
          </a:p>
        </p:txBody>
      </p:sp>
      <p:sp>
        <p:nvSpPr>
          <p:cNvPr id="5" name="Tijdelijke aanduiding voor voettekst 4">
            <a:extLst>
              <a:ext uri="{FF2B5EF4-FFF2-40B4-BE49-F238E27FC236}">
                <a16:creationId xmlns:a16="http://schemas.microsoft.com/office/drawing/2014/main" id="{B7C8C2AB-4B0F-49BC-8B89-3DD2E5AE6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nl-BE"/>
          </a:p>
        </p:txBody>
      </p:sp>
      <p:sp>
        <p:nvSpPr>
          <p:cNvPr id="6" name="Tijdelijke aanduiding voor dianummer 5">
            <a:extLst>
              <a:ext uri="{FF2B5EF4-FFF2-40B4-BE49-F238E27FC236}">
                <a16:creationId xmlns:a16="http://schemas.microsoft.com/office/drawing/2014/main" id="{B79A9922-C3FE-423B-8982-D7C50C160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3F4757BE-31CD-4BAA-B9EA-64E79050C6DA}" type="slidenum">
              <a:rPr lang="nl-BE" smtClean="0"/>
              <a:t>‹nr.›</a:t>
            </a:fld>
            <a:endParaRPr lang="nl-BE"/>
          </a:p>
        </p:txBody>
      </p:sp>
    </p:spTree>
    <p:extLst>
      <p:ext uri="{BB962C8B-B14F-4D97-AF65-F5344CB8AC3E}">
        <p14:creationId xmlns:p14="http://schemas.microsoft.com/office/powerpoint/2010/main" val="25058183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Lst>
  <p:txStyles>
    <p:titleStyle>
      <a:lvl1pPr algn="l" defTabSz="914400" rtl="0" eaLnBrk="1" latinLnBrk="0" hangingPunct="1">
        <a:lnSpc>
          <a:spcPct val="90000"/>
        </a:lnSpc>
        <a:spcBef>
          <a:spcPct val="0"/>
        </a:spcBef>
        <a:buNone/>
        <a:defRPr sz="4000" kern="1200">
          <a:solidFill>
            <a:srgbClr val="DF2D26"/>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DF2D26"/>
        </a:buClr>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DF2D26"/>
        </a:buClr>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DF2D26"/>
        </a:buClr>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vlaamse-logos.be/"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40_54521A10.xml"/><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openxmlformats.org/officeDocument/2006/relationships/hyperlink" Target="https://www.zorg-en-gezondheid.be/per-domein/preventie/gezond-binnen/materialen-rond-het-thema-gezond-binnen" TargetMode="External"/><Relationship Id="rId3" Type="http://schemas.openxmlformats.org/officeDocument/2006/relationships/hyperlink" Target="https://www.youtube.com/watch?v=iK9aVqWRy-I" TargetMode="External"/><Relationship Id="rId7" Type="http://schemas.openxmlformats.org/officeDocument/2006/relationships/hyperlink" Target="https://www.youtube.com/watch?v=TZfnqm-8qCc"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hyperlink" Target="https://www.youtube.com/watch?v=J9-tPbuau3s" TargetMode="External"/><Relationship Id="rId5" Type="http://schemas.openxmlformats.org/officeDocument/2006/relationships/hyperlink" Target="https://www.youtube.com/watch?v=cngNHrG8Hb0" TargetMode="External"/><Relationship Id="rId4" Type="http://schemas.openxmlformats.org/officeDocument/2006/relationships/hyperlink" Target="https://www.youtube.com/watch?v=M1PCKSDg4sg"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publicaties.vlaanderen.be/view-file/68480" TargetMode="Externa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hlinkClick r:id="rId3"/>
            <a:extLst>
              <a:ext uri="{FF2B5EF4-FFF2-40B4-BE49-F238E27FC236}">
                <a16:creationId xmlns:a16="http://schemas.microsoft.com/office/drawing/2014/main" id="{32027342-FD6F-4F68-A045-2CA56F31A602}"/>
              </a:ext>
            </a:extLst>
          </p:cNvPr>
          <p:cNvSpPr/>
          <p:nvPr/>
        </p:nvSpPr>
        <p:spPr>
          <a:xfrm>
            <a:off x="0" y="3222170"/>
            <a:ext cx="6096000" cy="3635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042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63B07ED-EB61-4124-ABBD-0F5873A85D37}"/>
              </a:ext>
            </a:extLst>
          </p:cNvPr>
          <p:cNvSpPr>
            <a:spLocks noGrp="1"/>
          </p:cNvSpPr>
          <p:nvPr>
            <p:ph type="title"/>
          </p:nvPr>
        </p:nvSpPr>
        <p:spPr/>
        <p:txBody>
          <a:bodyPr/>
          <a:lstStyle/>
          <a:p>
            <a:r>
              <a:rPr lang="nl-BE" dirty="0"/>
              <a:t>CO</a:t>
            </a:r>
            <a:r>
              <a:rPr lang="nl-BE" baseline="-25000" dirty="0"/>
              <a:t>2</a:t>
            </a:r>
            <a:r>
              <a:rPr lang="nl-BE" dirty="0"/>
              <a:t>-meter als hulpmiddel</a:t>
            </a:r>
          </a:p>
        </p:txBody>
      </p:sp>
      <p:sp>
        <p:nvSpPr>
          <p:cNvPr id="6" name="Tijdelijke aanduiding voor inhoud 5">
            <a:extLst>
              <a:ext uri="{FF2B5EF4-FFF2-40B4-BE49-F238E27FC236}">
                <a16:creationId xmlns:a16="http://schemas.microsoft.com/office/drawing/2014/main" id="{EE9DF211-967F-4FF6-870A-158F4B798085}"/>
              </a:ext>
            </a:extLst>
          </p:cNvPr>
          <p:cNvSpPr>
            <a:spLocks noGrp="1"/>
          </p:cNvSpPr>
          <p:nvPr>
            <p:ph idx="1"/>
          </p:nvPr>
        </p:nvSpPr>
        <p:spPr/>
        <p:txBody>
          <a:bodyPr vert="horz" lIns="91440" tIns="45720" rIns="91440" bIns="45720" rtlCol="0" anchor="t">
            <a:normAutofit/>
          </a:bodyPr>
          <a:lstStyle/>
          <a:p>
            <a:pPr>
              <a:spcAft>
                <a:spcPts val="2400"/>
              </a:spcAft>
            </a:pPr>
            <a:r>
              <a:rPr lang="nl-BE" dirty="0">
                <a:latin typeface="Trebuchet MS"/>
              </a:rPr>
              <a:t>CO</a:t>
            </a:r>
            <a:r>
              <a:rPr lang="nl-BE" baseline="-25000" dirty="0">
                <a:latin typeface="Trebuchet MS"/>
              </a:rPr>
              <a:t>2</a:t>
            </a:r>
            <a:r>
              <a:rPr lang="nl-BE" dirty="0">
                <a:latin typeface="Trebuchet MS"/>
              </a:rPr>
              <a:t> als maat voor luchtverversing</a:t>
            </a:r>
          </a:p>
          <a:p>
            <a:pPr>
              <a:spcAft>
                <a:spcPts val="2400"/>
              </a:spcAft>
            </a:pPr>
            <a:r>
              <a:rPr lang="nl-BE" dirty="0">
                <a:latin typeface="Trebuchet MS"/>
              </a:rPr>
              <a:t>CO</a:t>
            </a:r>
            <a:r>
              <a:rPr lang="nl-BE" baseline="-25000" dirty="0">
                <a:latin typeface="Trebuchet MS"/>
              </a:rPr>
              <a:t>2</a:t>
            </a:r>
            <a:r>
              <a:rPr lang="nl-BE" dirty="0">
                <a:solidFill>
                  <a:srgbClr val="C00000"/>
                </a:solidFill>
                <a:latin typeface="Trebuchet MS"/>
              </a:rPr>
              <a:t> </a:t>
            </a:r>
            <a:r>
              <a:rPr lang="nl-BE" dirty="0">
                <a:latin typeface="Trebuchet MS"/>
              </a:rPr>
              <a:t>richtwaarde </a:t>
            </a:r>
            <a:r>
              <a:rPr lang="nl-BE" dirty="0">
                <a:solidFill>
                  <a:srgbClr val="C00000"/>
                </a:solidFill>
                <a:latin typeface="Trebuchet MS"/>
              </a:rPr>
              <a:t>= 900 </a:t>
            </a:r>
            <a:r>
              <a:rPr lang="nl-BE" dirty="0" err="1">
                <a:solidFill>
                  <a:srgbClr val="C00000"/>
                </a:solidFill>
                <a:latin typeface="Trebuchet MS"/>
              </a:rPr>
              <a:t>ppm</a:t>
            </a:r>
            <a:endParaRPr lang="nl-BE" dirty="0">
              <a:solidFill>
                <a:srgbClr val="C00000"/>
              </a:solidFill>
              <a:latin typeface="Trebuchet MS"/>
            </a:endParaRPr>
          </a:p>
          <a:p>
            <a:pPr>
              <a:spcAft>
                <a:spcPts val="2400"/>
              </a:spcAft>
            </a:pPr>
            <a:r>
              <a:rPr lang="nl-BE" dirty="0">
                <a:solidFill>
                  <a:srgbClr val="000000"/>
                </a:solidFill>
                <a:latin typeface="Trebuchet MS"/>
              </a:rPr>
              <a:t>Maximale</a:t>
            </a:r>
            <a:r>
              <a:rPr lang="nl-BE" dirty="0">
                <a:latin typeface="Trebuchet MS"/>
              </a:rPr>
              <a:t> waarde in normale situatie: </a:t>
            </a:r>
            <a:r>
              <a:rPr lang="nl-BE" dirty="0">
                <a:solidFill>
                  <a:srgbClr val="C00000"/>
                </a:solidFill>
                <a:latin typeface="Trebuchet MS"/>
              </a:rPr>
              <a:t>1200 </a:t>
            </a:r>
            <a:r>
              <a:rPr lang="nl-BE" dirty="0" err="1">
                <a:solidFill>
                  <a:srgbClr val="C00000"/>
                </a:solidFill>
                <a:latin typeface="Trebuchet MS"/>
              </a:rPr>
              <a:t>ppm</a:t>
            </a:r>
            <a:endParaRPr lang="nl-BE" dirty="0">
              <a:solidFill>
                <a:srgbClr val="C00000"/>
              </a:solidFill>
              <a:latin typeface="Trebuchet MS"/>
            </a:endParaRPr>
          </a:p>
          <a:p>
            <a:pPr>
              <a:spcAft>
                <a:spcPts val="2400"/>
              </a:spcAft>
            </a:pPr>
            <a:r>
              <a:rPr lang="nl-BE" dirty="0">
                <a:latin typeface="Trebuchet MS"/>
              </a:rPr>
              <a:t>Maximale waarde in </a:t>
            </a:r>
            <a:r>
              <a:rPr lang="nl-NL" dirty="0">
                <a:latin typeface="Trebuchet MS"/>
              </a:rPr>
              <a:t>omstandigheden met een verhoogd risico op besmetting met respiratoire ziektekiemen</a:t>
            </a:r>
            <a:r>
              <a:rPr lang="nl-BE" dirty="0">
                <a:latin typeface="Trebuchet MS"/>
              </a:rPr>
              <a:t>: </a:t>
            </a:r>
            <a:r>
              <a:rPr lang="nl-BE" dirty="0">
                <a:solidFill>
                  <a:srgbClr val="C00000"/>
                </a:solidFill>
                <a:latin typeface="Trebuchet MS"/>
              </a:rPr>
              <a:t>900 </a:t>
            </a:r>
            <a:r>
              <a:rPr lang="nl-BE" dirty="0" err="1">
                <a:solidFill>
                  <a:srgbClr val="C00000"/>
                </a:solidFill>
                <a:latin typeface="Trebuchet MS"/>
              </a:rPr>
              <a:t>ppm</a:t>
            </a:r>
            <a:endParaRPr lang="nl-BE" dirty="0">
              <a:solidFill>
                <a:srgbClr val="C00000"/>
              </a:solidFill>
              <a:latin typeface="Trebuchet MS"/>
            </a:endParaRPr>
          </a:p>
          <a:p>
            <a:pPr>
              <a:spcAft>
                <a:spcPts val="2400"/>
              </a:spcAft>
            </a:pPr>
            <a:r>
              <a:rPr lang="nl-BE" i="1" dirty="0">
                <a:solidFill>
                  <a:schemeClr val="bg1">
                    <a:lumMod val="76000"/>
                  </a:schemeClr>
                </a:solidFill>
                <a:highlight>
                  <a:srgbClr val="FFFF00"/>
                </a:highlight>
                <a:latin typeface="Trebuchet MS"/>
              </a:rPr>
              <a:t>Wanneer is er een verhoogd risico? Vul hier aan hoe je je personeel hiervan op de hoogte houdt.</a:t>
            </a:r>
          </a:p>
        </p:txBody>
      </p:sp>
      <p:sp>
        <p:nvSpPr>
          <p:cNvPr id="4" name="Tijdelijke aanduiding voor dianummer 3">
            <a:extLst>
              <a:ext uri="{FF2B5EF4-FFF2-40B4-BE49-F238E27FC236}">
                <a16:creationId xmlns:a16="http://schemas.microsoft.com/office/drawing/2014/main" id="{13B1483E-9FD9-4A01-9785-20BE83ECE8C4}"/>
              </a:ext>
            </a:extLst>
          </p:cNvPr>
          <p:cNvSpPr>
            <a:spLocks noGrp="1"/>
          </p:cNvSpPr>
          <p:nvPr>
            <p:ph type="sldNum" sz="quarter" idx="4294967295"/>
          </p:nvPr>
        </p:nvSpPr>
        <p:spPr>
          <a:xfrm>
            <a:off x="9448800" y="6492875"/>
            <a:ext cx="2743200" cy="365125"/>
          </a:xfrm>
        </p:spPr>
        <p:txBody>
          <a:bodyPr/>
          <a:lstStyle/>
          <a:p>
            <a:fld id="{13FEC1A7-3D9B-4DFA-8B0C-CE4E0C17F2DB}" type="slidenum">
              <a:rPr lang="nl-BE" smtClean="0"/>
              <a:t>10</a:t>
            </a:fld>
            <a:endParaRPr lang="nl-BE"/>
          </a:p>
        </p:txBody>
      </p:sp>
      <p:pic>
        <p:nvPicPr>
          <p:cNvPr id="3" name="Afbeelding 2">
            <a:extLst>
              <a:ext uri="{FF2B5EF4-FFF2-40B4-BE49-F238E27FC236}">
                <a16:creationId xmlns:a16="http://schemas.microsoft.com/office/drawing/2014/main" id="{61A2D9E9-417B-4D29-8749-FEB3702E4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8422" y="1192497"/>
            <a:ext cx="2743200" cy="2005520"/>
          </a:xfrm>
          <a:prstGeom prst="rect">
            <a:avLst/>
          </a:prstGeom>
        </p:spPr>
      </p:pic>
    </p:spTree>
    <p:extLst>
      <p:ext uri="{BB962C8B-B14F-4D97-AF65-F5344CB8AC3E}">
        <p14:creationId xmlns:p14="http://schemas.microsoft.com/office/powerpoint/2010/main" val="2427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2F485-0698-E6D9-7465-3A2145175341}"/>
              </a:ext>
            </a:extLst>
          </p:cNvPr>
          <p:cNvSpPr>
            <a:spLocks noGrp="1"/>
          </p:cNvSpPr>
          <p:nvPr>
            <p:ph type="title"/>
          </p:nvPr>
        </p:nvSpPr>
        <p:spPr>
          <a:xfrm>
            <a:off x="550863" y="535783"/>
            <a:ext cx="10802937" cy="646331"/>
          </a:xfrm>
        </p:spPr>
        <p:txBody>
          <a:bodyPr/>
          <a:lstStyle/>
          <a:p>
            <a:r>
              <a:rPr lang="nl-BE" dirty="0">
                <a:latin typeface="Trebuchet MS"/>
              </a:rPr>
              <a:t>Verplichte CO</a:t>
            </a:r>
            <a:r>
              <a:rPr lang="nl-BE" sz="2700" baseline="-25000" dirty="0">
                <a:latin typeface="Trebuchet MS"/>
              </a:rPr>
              <a:t>2</a:t>
            </a:r>
            <a:r>
              <a:rPr lang="nl-BE" dirty="0">
                <a:latin typeface="Trebuchet MS"/>
              </a:rPr>
              <a:t>-screening </a:t>
            </a:r>
            <a:endParaRPr lang="nl-NL" dirty="0">
              <a:solidFill>
                <a:srgbClr val="000000"/>
              </a:solidFill>
              <a:latin typeface="Trebuchet MS"/>
            </a:endParaRPr>
          </a:p>
        </p:txBody>
      </p:sp>
      <p:sp>
        <p:nvSpPr>
          <p:cNvPr id="3" name="Tijdelijke aanduiding voor inhoud 2">
            <a:extLst>
              <a:ext uri="{FF2B5EF4-FFF2-40B4-BE49-F238E27FC236}">
                <a16:creationId xmlns:a16="http://schemas.microsoft.com/office/drawing/2014/main" id="{E2F790F8-9FBD-20CD-50D9-01AB9C56C54D}"/>
              </a:ext>
            </a:extLst>
          </p:cNvPr>
          <p:cNvSpPr>
            <a:spLocks noGrp="1"/>
          </p:cNvSpPr>
          <p:nvPr>
            <p:ph idx="1"/>
          </p:nvPr>
        </p:nvSpPr>
        <p:spPr/>
        <p:txBody>
          <a:bodyPr vert="horz" lIns="91440" tIns="45720" rIns="91440" bIns="45720" rtlCol="0" anchor="t">
            <a:normAutofit fontScale="92500" lnSpcReduction="20000"/>
          </a:bodyPr>
          <a:lstStyle/>
          <a:p>
            <a:r>
              <a:rPr lang="nl-NL" dirty="0">
                <a:latin typeface="Trebuchet MS"/>
              </a:rPr>
              <a:t>Jaarlijks verplichte rapportage en ventilatierapport</a:t>
            </a:r>
          </a:p>
          <a:p>
            <a:pPr>
              <a:spcAft>
                <a:spcPts val="1800"/>
              </a:spcAft>
            </a:pPr>
            <a:r>
              <a:rPr lang="nl-BE" sz="3200" i="1" dirty="0">
                <a:solidFill>
                  <a:schemeClr val="bg1">
                    <a:lumMod val="75000"/>
                  </a:schemeClr>
                </a:solidFill>
                <a:highlight>
                  <a:srgbClr val="FFFF00"/>
                </a:highlight>
                <a:latin typeface="Trebuchet MS"/>
              </a:rPr>
              <a:t>Voeg timing en afspraken toe</a:t>
            </a:r>
          </a:p>
          <a:p>
            <a:pPr lvl="1">
              <a:spcAft>
                <a:spcPts val="1800"/>
              </a:spcAft>
            </a:pPr>
            <a:r>
              <a:rPr lang="nl-BE" sz="2800" i="1" dirty="0">
                <a:solidFill>
                  <a:schemeClr val="bg1">
                    <a:lumMod val="75000"/>
                  </a:schemeClr>
                </a:solidFill>
                <a:highlight>
                  <a:srgbClr val="FFFF00"/>
                </a:highlight>
                <a:latin typeface="Trebuchet MS"/>
              </a:rPr>
              <a:t>Hoe wordt personeel hierover geïnformeerd</a:t>
            </a:r>
            <a:endParaRPr lang="nl-BE" sz="2800" i="1" dirty="0">
              <a:solidFill>
                <a:schemeClr val="bg1">
                  <a:lumMod val="75000"/>
                </a:schemeClr>
              </a:solidFill>
              <a:highlight>
                <a:srgbClr val="FFFF00"/>
              </a:highlight>
            </a:endParaRPr>
          </a:p>
          <a:p>
            <a:pPr lvl="1">
              <a:spcAft>
                <a:spcPts val="1800"/>
              </a:spcAft>
            </a:pPr>
            <a:r>
              <a:rPr lang="nl-BE" sz="2800" i="1" dirty="0">
                <a:solidFill>
                  <a:schemeClr val="bg1">
                    <a:lumMod val="75000"/>
                  </a:schemeClr>
                </a:solidFill>
                <a:highlight>
                  <a:srgbClr val="FFFF00"/>
                </a:highlight>
                <a:latin typeface="Trebuchet MS"/>
              </a:rPr>
              <a:t>Wat wordt verwacht van het personeel</a:t>
            </a:r>
          </a:p>
          <a:p>
            <a:pPr lvl="1">
              <a:spcAft>
                <a:spcPts val="1800"/>
              </a:spcAft>
            </a:pPr>
            <a:r>
              <a:rPr lang="nl-BE" sz="2800" i="1" dirty="0">
                <a:solidFill>
                  <a:schemeClr val="bg1">
                    <a:lumMod val="75000"/>
                  </a:schemeClr>
                </a:solidFill>
                <a:highlight>
                  <a:srgbClr val="FFFF00"/>
                </a:highlight>
                <a:latin typeface="Trebuchet MS"/>
              </a:rPr>
              <a:t>Verantwoordelijke contactpersoon</a:t>
            </a:r>
            <a:endParaRPr lang="nl-NL" dirty="0">
              <a:solidFill>
                <a:schemeClr val="bg1">
                  <a:lumMod val="75000"/>
                </a:schemeClr>
              </a:solidFill>
              <a:highlight>
                <a:srgbClr val="FFFF00"/>
              </a:highlight>
              <a:latin typeface="Trebuchet MS"/>
            </a:endParaRPr>
          </a:p>
          <a:p>
            <a:pPr lvl="1">
              <a:spcAft>
                <a:spcPts val="1800"/>
              </a:spcAft>
            </a:pPr>
            <a:r>
              <a:rPr lang="nl-NL" sz="2800" i="1" dirty="0">
                <a:solidFill>
                  <a:schemeClr val="bg1">
                    <a:lumMod val="75000"/>
                  </a:schemeClr>
                </a:solidFill>
                <a:highlight>
                  <a:srgbClr val="FFFF00"/>
                </a:highlight>
                <a:latin typeface="Trebuchet MS"/>
              </a:rPr>
              <a:t>Waar staan de CO</a:t>
            </a:r>
            <a:r>
              <a:rPr lang="nl-NL" sz="2800" i="1" baseline="-25000" dirty="0">
                <a:solidFill>
                  <a:schemeClr val="bg1">
                    <a:lumMod val="75000"/>
                  </a:schemeClr>
                </a:solidFill>
                <a:highlight>
                  <a:srgbClr val="FFFF00"/>
                </a:highlight>
                <a:latin typeface="Trebuchet MS"/>
              </a:rPr>
              <a:t>2</a:t>
            </a:r>
            <a:r>
              <a:rPr lang="nl-NL" sz="2800" i="1" dirty="0">
                <a:solidFill>
                  <a:schemeClr val="bg1">
                    <a:lumMod val="75000"/>
                  </a:schemeClr>
                </a:solidFill>
                <a:highlight>
                  <a:srgbClr val="FFFF00"/>
                </a:highlight>
                <a:latin typeface="Trebuchet MS"/>
              </a:rPr>
              <a:t>-meters</a:t>
            </a:r>
          </a:p>
          <a:p>
            <a:pPr lvl="1">
              <a:spcAft>
                <a:spcPts val="1800"/>
              </a:spcAft>
            </a:pPr>
            <a:r>
              <a:rPr lang="nl-NL" sz="2800" i="1" dirty="0">
                <a:solidFill>
                  <a:schemeClr val="bg1">
                    <a:lumMod val="75000"/>
                  </a:schemeClr>
                </a:solidFill>
                <a:highlight>
                  <a:srgbClr val="FFFF00"/>
                </a:highlight>
                <a:latin typeface="Trebuchet MS"/>
              </a:rPr>
              <a:t>Acties bij te hoge CO</a:t>
            </a:r>
            <a:r>
              <a:rPr lang="nl-NL" sz="2800" i="1" baseline="-25000" dirty="0">
                <a:solidFill>
                  <a:schemeClr val="bg1">
                    <a:lumMod val="75000"/>
                  </a:schemeClr>
                </a:solidFill>
                <a:highlight>
                  <a:srgbClr val="FFFF00"/>
                </a:highlight>
                <a:latin typeface="Trebuchet MS"/>
              </a:rPr>
              <a:t>2</a:t>
            </a:r>
            <a:r>
              <a:rPr lang="nl-NL" sz="2800" i="1" dirty="0">
                <a:solidFill>
                  <a:schemeClr val="bg1">
                    <a:lumMod val="75000"/>
                  </a:schemeClr>
                </a:solidFill>
                <a:highlight>
                  <a:srgbClr val="FFFF00"/>
                </a:highlight>
                <a:latin typeface="Trebuchet MS"/>
              </a:rPr>
              <a:t>-waarden</a:t>
            </a:r>
          </a:p>
          <a:p>
            <a:pPr lvl="2">
              <a:buFont typeface="Wingdings,Sans-Serif" panose="020B0604020202020204" pitchFamily="34" charset="0"/>
              <a:buChar char="§"/>
            </a:pPr>
            <a:r>
              <a:rPr lang="nl-NL" i="1" dirty="0">
                <a:solidFill>
                  <a:schemeClr val="bg1">
                    <a:lumMod val="65000"/>
                  </a:schemeClr>
                </a:solidFill>
                <a:highlight>
                  <a:srgbClr val="FFFF00"/>
                </a:highlight>
                <a:latin typeface="Trebuchet MS"/>
              </a:rPr>
              <a:t>Ramen openen</a:t>
            </a:r>
            <a:endParaRPr lang="en-US" dirty="0">
              <a:solidFill>
                <a:schemeClr val="bg1">
                  <a:lumMod val="65000"/>
                </a:schemeClr>
              </a:solidFill>
              <a:highlight>
                <a:srgbClr val="FFFF00"/>
              </a:highlight>
              <a:latin typeface="Trebuchet MS"/>
            </a:endParaRPr>
          </a:p>
          <a:p>
            <a:pPr lvl="2">
              <a:buFont typeface="Wingdings,Sans-Serif" panose="020B0604020202020204" pitchFamily="34" charset="0"/>
              <a:buChar char="§"/>
            </a:pPr>
            <a:r>
              <a:rPr lang="nl-NL" i="1" dirty="0">
                <a:solidFill>
                  <a:schemeClr val="bg1">
                    <a:lumMod val="65000"/>
                  </a:schemeClr>
                </a:solidFill>
                <a:highlight>
                  <a:srgbClr val="FFFF00"/>
                </a:highlight>
                <a:latin typeface="Trebuchet MS"/>
              </a:rPr>
              <a:t>Bezetting verminderen</a:t>
            </a:r>
            <a:endParaRPr lang="en-US" dirty="0">
              <a:solidFill>
                <a:schemeClr val="bg1">
                  <a:lumMod val="65000"/>
                </a:schemeClr>
              </a:solidFill>
              <a:highlight>
                <a:srgbClr val="FFFF00"/>
              </a:highlight>
              <a:latin typeface="Trebuchet MS"/>
            </a:endParaRPr>
          </a:p>
          <a:p>
            <a:pPr lvl="2">
              <a:buFont typeface="Wingdings,Sans-Serif" panose="020B0604020202020204" pitchFamily="34" charset="0"/>
              <a:buChar char="§"/>
            </a:pPr>
            <a:r>
              <a:rPr lang="nl-NL" i="1" dirty="0">
                <a:solidFill>
                  <a:schemeClr val="bg1">
                    <a:lumMod val="65000"/>
                  </a:schemeClr>
                </a:solidFill>
                <a:highlight>
                  <a:srgbClr val="FFFF00"/>
                </a:highlight>
                <a:latin typeface="Trebuchet MS"/>
              </a:rPr>
              <a:t>Melden aan verantwoordelijke</a:t>
            </a:r>
            <a:endParaRPr lang="en-US" dirty="0">
              <a:solidFill>
                <a:schemeClr val="bg1">
                  <a:lumMod val="65000"/>
                </a:schemeClr>
              </a:solidFill>
              <a:highlight>
                <a:srgbClr val="FFFF00"/>
              </a:highlight>
              <a:latin typeface="Trebuchet MS"/>
            </a:endParaRPr>
          </a:p>
          <a:p>
            <a:pPr lvl="2">
              <a:buFont typeface="Wingdings,Sans-Serif" panose="020B0604020202020204" pitchFamily="34" charset="0"/>
              <a:buChar char="§"/>
            </a:pPr>
            <a:r>
              <a:rPr lang="nl-NL" i="1" dirty="0">
                <a:solidFill>
                  <a:schemeClr val="bg1">
                    <a:lumMod val="65000"/>
                  </a:schemeClr>
                </a:solidFill>
                <a:highlight>
                  <a:srgbClr val="FFFF00"/>
                </a:highlight>
                <a:latin typeface="Trebuchet MS"/>
              </a:rPr>
              <a:t>...</a:t>
            </a:r>
            <a:endParaRPr lang="nl-BE" dirty="0">
              <a:solidFill>
                <a:schemeClr val="bg1">
                  <a:lumMod val="65000"/>
                </a:schemeClr>
              </a:solidFill>
              <a:latin typeface="Trebuchet MS"/>
            </a:endParaRPr>
          </a:p>
          <a:p>
            <a:endParaRPr lang="nl-NL" dirty="0"/>
          </a:p>
          <a:p>
            <a:endParaRPr lang="nl-NL" dirty="0"/>
          </a:p>
        </p:txBody>
      </p:sp>
    </p:spTree>
    <p:extLst>
      <p:ext uri="{BB962C8B-B14F-4D97-AF65-F5344CB8AC3E}">
        <p14:creationId xmlns:p14="http://schemas.microsoft.com/office/powerpoint/2010/main" val="4238612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9884A-ACF6-C373-7268-2B60F9B23A60}"/>
              </a:ext>
            </a:extLst>
          </p:cNvPr>
          <p:cNvSpPr>
            <a:spLocks noGrp="1"/>
          </p:cNvSpPr>
          <p:nvPr>
            <p:ph type="title"/>
          </p:nvPr>
        </p:nvSpPr>
        <p:spPr/>
        <p:txBody>
          <a:bodyPr/>
          <a:lstStyle/>
          <a:p>
            <a:r>
              <a:rPr lang="nl-NL" dirty="0">
                <a:latin typeface="Trebuchet MS"/>
              </a:rPr>
              <a:t>Regulier gebruik van CO</a:t>
            </a:r>
            <a:r>
              <a:rPr lang="nl-NL" baseline="-25000" dirty="0">
                <a:latin typeface="Trebuchet MS"/>
              </a:rPr>
              <a:t>2</a:t>
            </a:r>
            <a:r>
              <a:rPr lang="nl-NL" dirty="0">
                <a:latin typeface="Trebuchet MS"/>
              </a:rPr>
              <a:t>-meters</a:t>
            </a:r>
            <a:endParaRPr lang="nl-NL" dirty="0"/>
          </a:p>
        </p:txBody>
      </p:sp>
      <p:sp>
        <p:nvSpPr>
          <p:cNvPr id="3" name="Tijdelijke aanduiding voor inhoud 2">
            <a:extLst>
              <a:ext uri="{FF2B5EF4-FFF2-40B4-BE49-F238E27FC236}">
                <a16:creationId xmlns:a16="http://schemas.microsoft.com/office/drawing/2014/main" id="{7C8BD1FA-33DC-8E46-01E7-B8EC06B97CD7}"/>
              </a:ext>
            </a:extLst>
          </p:cNvPr>
          <p:cNvSpPr>
            <a:spLocks noGrp="1"/>
          </p:cNvSpPr>
          <p:nvPr>
            <p:ph idx="1"/>
          </p:nvPr>
        </p:nvSpPr>
        <p:spPr/>
        <p:txBody>
          <a:bodyPr vert="horz" lIns="91440" tIns="45720" rIns="91440" bIns="45720" rtlCol="0" anchor="t">
            <a:normAutofit/>
          </a:bodyPr>
          <a:lstStyle/>
          <a:p>
            <a:r>
              <a:rPr lang="nl-NL" i="1" dirty="0">
                <a:solidFill>
                  <a:schemeClr val="bg1">
                    <a:lumMod val="65000"/>
                  </a:schemeClr>
                </a:solidFill>
                <a:highlight>
                  <a:srgbClr val="FFFF00"/>
                </a:highlight>
                <a:latin typeface="Trebuchet MS"/>
              </a:rPr>
              <a:t>Enkel toevoegen indien van toepassing</a:t>
            </a:r>
          </a:p>
          <a:p>
            <a:r>
              <a:rPr lang="nl-NL" i="1" dirty="0">
                <a:solidFill>
                  <a:schemeClr val="bg1">
                    <a:lumMod val="65000"/>
                  </a:schemeClr>
                </a:solidFill>
                <a:highlight>
                  <a:srgbClr val="FFFF00"/>
                </a:highlight>
                <a:latin typeface="Trebuchet MS"/>
              </a:rPr>
              <a:t>Vul aan met info en afspraken</a:t>
            </a:r>
            <a:endParaRPr lang="nl-NL" i="1" dirty="0">
              <a:solidFill>
                <a:schemeClr val="bg1">
                  <a:lumMod val="65000"/>
                </a:schemeClr>
              </a:solidFill>
              <a:highlight>
                <a:srgbClr val="FFFF00"/>
              </a:highlight>
            </a:endParaRPr>
          </a:p>
          <a:p>
            <a:pPr lvl="1">
              <a:buFont typeface="Courier New" panose="020B0604020202020204" pitchFamily="34" charset="0"/>
              <a:buChar char="o"/>
            </a:pPr>
            <a:r>
              <a:rPr lang="nl-NL" i="1" dirty="0">
                <a:solidFill>
                  <a:schemeClr val="bg1">
                    <a:lumMod val="65000"/>
                  </a:schemeClr>
                </a:solidFill>
                <a:highlight>
                  <a:srgbClr val="FFFF00"/>
                </a:highlight>
                <a:latin typeface="Trebuchet MS"/>
              </a:rPr>
              <a:t>Waar staan de CO</a:t>
            </a:r>
            <a:r>
              <a:rPr lang="nl-NL" i="1" baseline="-25000" dirty="0">
                <a:solidFill>
                  <a:schemeClr val="bg1">
                    <a:lumMod val="65000"/>
                  </a:schemeClr>
                </a:solidFill>
                <a:highlight>
                  <a:srgbClr val="FFFF00"/>
                </a:highlight>
                <a:latin typeface="Trebuchet MS"/>
              </a:rPr>
              <a:t>2</a:t>
            </a:r>
            <a:r>
              <a:rPr lang="nl-NL" i="1" dirty="0">
                <a:solidFill>
                  <a:schemeClr val="bg1">
                    <a:lumMod val="65000"/>
                  </a:schemeClr>
                </a:solidFill>
                <a:highlight>
                  <a:srgbClr val="FFFF00"/>
                </a:highlight>
                <a:latin typeface="Trebuchet MS"/>
              </a:rPr>
              <a:t>-meters</a:t>
            </a:r>
          </a:p>
          <a:p>
            <a:pPr lvl="1">
              <a:buFont typeface="Courier New" panose="020B0604020202020204" pitchFamily="34" charset="0"/>
              <a:buChar char="o"/>
            </a:pPr>
            <a:r>
              <a:rPr lang="nl-NL" i="1" dirty="0">
                <a:solidFill>
                  <a:schemeClr val="bg1">
                    <a:lumMod val="65000"/>
                  </a:schemeClr>
                </a:solidFill>
                <a:highlight>
                  <a:srgbClr val="FFFF00"/>
                </a:highlight>
                <a:latin typeface="Trebuchet MS"/>
              </a:rPr>
              <a:t>CO</a:t>
            </a:r>
            <a:r>
              <a:rPr lang="nl-NL" i="1" baseline="-25000" dirty="0">
                <a:solidFill>
                  <a:schemeClr val="bg1">
                    <a:lumMod val="65000"/>
                  </a:schemeClr>
                </a:solidFill>
                <a:highlight>
                  <a:srgbClr val="FFFF00"/>
                </a:highlight>
                <a:latin typeface="Trebuchet MS"/>
              </a:rPr>
              <a:t>2</a:t>
            </a:r>
            <a:r>
              <a:rPr lang="nl-NL" i="1" dirty="0">
                <a:solidFill>
                  <a:schemeClr val="bg1">
                    <a:lumMod val="65000"/>
                  </a:schemeClr>
                </a:solidFill>
                <a:highlight>
                  <a:srgbClr val="FFFF00"/>
                </a:highlight>
                <a:latin typeface="Trebuchet MS"/>
              </a:rPr>
              <a:t>-meters niet verplaatsen of uit zetten</a:t>
            </a:r>
            <a:endParaRPr lang="nl-NL" dirty="0">
              <a:solidFill>
                <a:schemeClr val="bg1">
                  <a:lumMod val="65000"/>
                </a:schemeClr>
              </a:solidFill>
            </a:endParaRPr>
          </a:p>
          <a:p>
            <a:pPr lvl="1">
              <a:buFont typeface="Courier New" panose="020B0604020202020204" pitchFamily="34" charset="0"/>
              <a:buChar char="o"/>
            </a:pPr>
            <a:r>
              <a:rPr lang="nl-NL" i="1" dirty="0">
                <a:solidFill>
                  <a:schemeClr val="bg1">
                    <a:lumMod val="65000"/>
                  </a:schemeClr>
                </a:solidFill>
                <a:highlight>
                  <a:srgbClr val="FFFF00"/>
                </a:highlight>
                <a:latin typeface="Trebuchet MS"/>
              </a:rPr>
              <a:t>Acties bij te hoge CO</a:t>
            </a:r>
            <a:r>
              <a:rPr lang="nl-NL" i="1" baseline="-25000" dirty="0">
                <a:solidFill>
                  <a:schemeClr val="bg1">
                    <a:lumMod val="65000"/>
                  </a:schemeClr>
                </a:solidFill>
                <a:highlight>
                  <a:srgbClr val="FFFF00"/>
                </a:highlight>
                <a:latin typeface="Trebuchet MS"/>
              </a:rPr>
              <a:t>2</a:t>
            </a:r>
            <a:r>
              <a:rPr lang="nl-NL" i="1" dirty="0">
                <a:solidFill>
                  <a:schemeClr val="bg1">
                    <a:lumMod val="65000"/>
                  </a:schemeClr>
                </a:solidFill>
                <a:highlight>
                  <a:srgbClr val="FFFF00"/>
                </a:highlight>
                <a:latin typeface="Trebuchet MS"/>
              </a:rPr>
              <a:t>-waarden</a:t>
            </a:r>
            <a:endParaRPr lang="nl-NL" i="1" dirty="0">
              <a:solidFill>
                <a:schemeClr val="bg1">
                  <a:lumMod val="65000"/>
                </a:schemeClr>
              </a:solidFill>
              <a:highlight>
                <a:srgbClr val="FFFF00"/>
              </a:highlight>
            </a:endParaRPr>
          </a:p>
          <a:p>
            <a:pPr lvl="2">
              <a:buFont typeface="Wingdings" panose="020B0604020202020204" pitchFamily="34" charset="0"/>
              <a:buChar char="§"/>
            </a:pPr>
            <a:r>
              <a:rPr lang="nl-NL" i="1" dirty="0">
                <a:solidFill>
                  <a:schemeClr val="bg1">
                    <a:lumMod val="65000"/>
                  </a:schemeClr>
                </a:solidFill>
                <a:highlight>
                  <a:srgbClr val="FFFF00"/>
                </a:highlight>
                <a:latin typeface="Trebuchet MS"/>
              </a:rPr>
              <a:t>Ramen openen</a:t>
            </a:r>
          </a:p>
          <a:p>
            <a:pPr lvl="2">
              <a:buFont typeface="Wingdings" panose="020B0604020202020204" pitchFamily="34" charset="0"/>
              <a:buChar char="§"/>
            </a:pPr>
            <a:r>
              <a:rPr lang="nl-NL" i="1" dirty="0">
                <a:solidFill>
                  <a:schemeClr val="bg1">
                    <a:lumMod val="65000"/>
                  </a:schemeClr>
                </a:solidFill>
                <a:highlight>
                  <a:srgbClr val="FFFF00"/>
                </a:highlight>
                <a:latin typeface="Trebuchet MS"/>
              </a:rPr>
              <a:t>Bezetting verminderen</a:t>
            </a:r>
          </a:p>
          <a:p>
            <a:pPr lvl="2">
              <a:buFont typeface="Wingdings" panose="020B0604020202020204" pitchFamily="34" charset="0"/>
              <a:buChar char="§"/>
            </a:pPr>
            <a:r>
              <a:rPr lang="nl-NL" i="1" dirty="0">
                <a:solidFill>
                  <a:schemeClr val="bg1">
                    <a:lumMod val="65000"/>
                  </a:schemeClr>
                </a:solidFill>
                <a:highlight>
                  <a:srgbClr val="FFFF00"/>
                </a:highlight>
                <a:latin typeface="Trebuchet MS"/>
              </a:rPr>
              <a:t>Melden aan verantwoordelijke</a:t>
            </a:r>
          </a:p>
          <a:p>
            <a:pPr lvl="2">
              <a:buFont typeface="Wingdings" panose="020B0604020202020204" pitchFamily="34" charset="0"/>
              <a:buChar char="§"/>
            </a:pPr>
            <a:r>
              <a:rPr lang="nl-NL" i="1" dirty="0">
                <a:solidFill>
                  <a:schemeClr val="bg1">
                    <a:lumMod val="65000"/>
                  </a:schemeClr>
                </a:solidFill>
                <a:highlight>
                  <a:srgbClr val="FFFF00"/>
                </a:highlight>
                <a:latin typeface="Trebuchet MS"/>
              </a:rPr>
              <a:t>...</a:t>
            </a:r>
          </a:p>
          <a:p>
            <a:pPr lvl="1">
              <a:buFont typeface="Courier New" panose="020B0604020202020204" pitchFamily="34" charset="0"/>
              <a:buChar char="o"/>
            </a:pPr>
            <a:r>
              <a:rPr lang="nl-NL" i="1" dirty="0">
                <a:solidFill>
                  <a:schemeClr val="bg1">
                    <a:lumMod val="65000"/>
                  </a:schemeClr>
                </a:solidFill>
                <a:highlight>
                  <a:srgbClr val="FFFF00"/>
                </a:highlight>
                <a:latin typeface="Trebuchet MS"/>
              </a:rPr>
              <a:t>Verantwoordelijke contactpersoon </a:t>
            </a:r>
            <a:r>
              <a:rPr lang="nl-NL" i="1" dirty="0" err="1">
                <a:solidFill>
                  <a:schemeClr val="bg1">
                    <a:lumMod val="65000"/>
                  </a:schemeClr>
                </a:solidFill>
                <a:highlight>
                  <a:srgbClr val="FFFF00"/>
                </a:highlight>
                <a:latin typeface="Trebuchet MS"/>
              </a:rPr>
              <a:t>ikv</a:t>
            </a:r>
            <a:r>
              <a:rPr lang="nl-NL" i="1" dirty="0">
                <a:solidFill>
                  <a:schemeClr val="bg1">
                    <a:lumMod val="65000"/>
                  </a:schemeClr>
                </a:solidFill>
                <a:highlight>
                  <a:srgbClr val="FFFF00"/>
                </a:highlight>
                <a:latin typeface="Trebuchet MS"/>
              </a:rPr>
              <a:t> CO</a:t>
            </a:r>
            <a:r>
              <a:rPr lang="nl-NL" i="1" baseline="-25000" dirty="0">
                <a:solidFill>
                  <a:schemeClr val="bg1">
                    <a:lumMod val="65000"/>
                  </a:schemeClr>
                </a:solidFill>
                <a:highlight>
                  <a:srgbClr val="FFFF00"/>
                </a:highlight>
                <a:latin typeface="Trebuchet MS"/>
              </a:rPr>
              <a:t>2</a:t>
            </a:r>
            <a:r>
              <a:rPr lang="nl-NL" i="1" dirty="0">
                <a:solidFill>
                  <a:schemeClr val="bg1">
                    <a:lumMod val="65000"/>
                  </a:schemeClr>
                </a:solidFill>
                <a:highlight>
                  <a:srgbClr val="FFFF00"/>
                </a:highlight>
                <a:latin typeface="Trebuchet MS"/>
              </a:rPr>
              <a:t>-meters (bv. kapot) of luchtkwaliteit (bv. continu te hoge waarden)</a:t>
            </a:r>
          </a:p>
          <a:p>
            <a:pPr lvl="1">
              <a:buFont typeface="Courier New" panose="020B0604020202020204" pitchFamily="34" charset="0"/>
              <a:buChar char="o"/>
            </a:pPr>
            <a:r>
              <a:rPr lang="nl-NL" i="1" dirty="0">
                <a:solidFill>
                  <a:schemeClr val="bg1">
                    <a:lumMod val="65000"/>
                  </a:schemeClr>
                </a:solidFill>
                <a:highlight>
                  <a:srgbClr val="FFFF00"/>
                </a:highlight>
                <a:latin typeface="Trebuchet MS"/>
              </a:rPr>
              <a:t>Worden er bewoners betrokken? Hoe?</a:t>
            </a:r>
            <a:endParaRPr lang="nl-NL" i="1" dirty="0">
              <a:solidFill>
                <a:schemeClr val="bg1">
                  <a:lumMod val="65000"/>
                </a:schemeClr>
              </a:solidFill>
              <a:highlight>
                <a:srgbClr val="FFFF00"/>
              </a:highlight>
            </a:endParaRPr>
          </a:p>
        </p:txBody>
      </p:sp>
    </p:spTree>
    <p:extLst>
      <p:ext uri="{BB962C8B-B14F-4D97-AF65-F5344CB8AC3E}">
        <p14:creationId xmlns:p14="http://schemas.microsoft.com/office/powerpoint/2010/main" val="305542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4">
            <a:extLst>
              <a:ext uri="{FF2B5EF4-FFF2-40B4-BE49-F238E27FC236}">
                <a16:creationId xmlns:a16="http://schemas.microsoft.com/office/drawing/2014/main" id="{B408BE68-64D1-4DB4-9F13-31971964DDE2}"/>
              </a:ext>
            </a:extLst>
          </p:cNvPr>
          <p:cNvSpPr>
            <a:spLocks noGrp="1"/>
          </p:cNvSpPr>
          <p:nvPr>
            <p:ph type="title"/>
          </p:nvPr>
        </p:nvSpPr>
        <p:spPr/>
        <p:txBody>
          <a:bodyPr/>
          <a:lstStyle/>
          <a:p>
            <a:r>
              <a:rPr lang="nl-BE" dirty="0"/>
              <a:t>CO</a:t>
            </a:r>
            <a:r>
              <a:rPr lang="nl-BE" baseline="-25000" dirty="0"/>
              <a:t>2</a:t>
            </a:r>
            <a:r>
              <a:rPr lang="nl-BE" dirty="0"/>
              <a:t>-meter - afspraken</a:t>
            </a:r>
          </a:p>
        </p:txBody>
      </p:sp>
      <p:sp>
        <p:nvSpPr>
          <p:cNvPr id="3" name="Tijdelijke aanduiding voor inhoud 2">
            <a:extLst>
              <a:ext uri="{FF2B5EF4-FFF2-40B4-BE49-F238E27FC236}">
                <a16:creationId xmlns:a16="http://schemas.microsoft.com/office/drawing/2014/main" id="{952207A5-64EF-4DFE-9E15-B18583851F3F}"/>
              </a:ext>
            </a:extLst>
          </p:cNvPr>
          <p:cNvSpPr>
            <a:spLocks noGrp="1"/>
          </p:cNvSpPr>
          <p:nvPr>
            <p:ph idx="1"/>
          </p:nvPr>
        </p:nvSpPr>
        <p:spPr/>
        <p:txBody>
          <a:bodyPr vert="horz" lIns="91440" tIns="45720" rIns="91440" bIns="45720" rtlCol="0" anchor="t">
            <a:normAutofit/>
          </a:bodyPr>
          <a:lstStyle/>
          <a:p>
            <a:pPr>
              <a:spcAft>
                <a:spcPts val="1800"/>
              </a:spcAft>
            </a:pPr>
            <a:r>
              <a:rPr lang="nl-BE" dirty="0">
                <a:latin typeface="Trebuchet MS"/>
              </a:rPr>
              <a:t>CO</a:t>
            </a:r>
            <a:r>
              <a:rPr lang="nl-BE" sz="1900" baseline="-25000" dirty="0">
                <a:latin typeface="Trebuchet MS"/>
              </a:rPr>
              <a:t>2</a:t>
            </a:r>
            <a:r>
              <a:rPr lang="nl-BE" dirty="0">
                <a:latin typeface="Trebuchet MS"/>
              </a:rPr>
              <a:t>-meter niet verplaatsen of uit zetten</a:t>
            </a:r>
          </a:p>
          <a:p>
            <a:pPr>
              <a:spcAft>
                <a:spcPts val="1800"/>
              </a:spcAft>
            </a:pPr>
            <a:r>
              <a:rPr lang="nl-BE" dirty="0">
                <a:latin typeface="Trebuchet MS"/>
              </a:rPr>
              <a:t>Acties bij te hoge CO</a:t>
            </a:r>
            <a:r>
              <a:rPr lang="nl-BE" baseline="-25000" dirty="0">
                <a:latin typeface="Trebuchet MS"/>
              </a:rPr>
              <a:t>2</a:t>
            </a:r>
            <a:r>
              <a:rPr lang="nl-BE" dirty="0">
                <a:latin typeface="Trebuchet MS"/>
              </a:rPr>
              <a:t>-waarde</a:t>
            </a:r>
          </a:p>
          <a:p>
            <a:pPr lvl="1">
              <a:spcAft>
                <a:spcPts val="1800"/>
              </a:spcAft>
            </a:pPr>
            <a:r>
              <a:rPr lang="nl-BE" i="1" dirty="0">
                <a:solidFill>
                  <a:schemeClr val="bg1">
                    <a:lumMod val="75000"/>
                  </a:schemeClr>
                </a:solidFill>
                <a:latin typeface="Trebuchet MS"/>
              </a:rPr>
              <a:t>(Extra) ramen openen</a:t>
            </a:r>
          </a:p>
          <a:p>
            <a:pPr lvl="1">
              <a:spcAft>
                <a:spcPts val="1800"/>
              </a:spcAft>
            </a:pPr>
            <a:r>
              <a:rPr lang="nl-BE" i="1" dirty="0">
                <a:solidFill>
                  <a:schemeClr val="bg1">
                    <a:lumMod val="75000"/>
                  </a:schemeClr>
                </a:solidFill>
                <a:latin typeface="Trebuchet MS"/>
              </a:rPr>
              <a:t>Bezetting van de ruimte verminderen</a:t>
            </a:r>
          </a:p>
          <a:p>
            <a:pPr lvl="1">
              <a:spcAft>
                <a:spcPts val="1800"/>
              </a:spcAft>
            </a:pPr>
            <a:r>
              <a:rPr lang="nl-BE" i="1" dirty="0">
                <a:solidFill>
                  <a:schemeClr val="bg1">
                    <a:lumMod val="75000"/>
                  </a:schemeClr>
                </a:solidFill>
                <a:latin typeface="Trebuchet MS"/>
              </a:rPr>
              <a:t>Melden aan verantwoordelijke</a:t>
            </a:r>
          </a:p>
          <a:p>
            <a:pPr lvl="1">
              <a:spcAft>
                <a:spcPts val="1800"/>
              </a:spcAft>
            </a:pPr>
            <a:r>
              <a:rPr lang="nl-BE" i="1" dirty="0">
                <a:solidFill>
                  <a:schemeClr val="bg1">
                    <a:lumMod val="75000"/>
                  </a:schemeClr>
                </a:solidFill>
                <a:highlight>
                  <a:srgbClr val="FFFF00"/>
                </a:highlight>
                <a:latin typeface="Trebuchet MS"/>
              </a:rPr>
              <a:t>Wijzig of vul aan naargelang eigen afspraken en het type ventilatiesysteem</a:t>
            </a:r>
            <a:endParaRPr lang="nl-BE" i="1" dirty="0">
              <a:solidFill>
                <a:schemeClr val="bg1">
                  <a:lumMod val="75000"/>
                </a:schemeClr>
              </a:solidFill>
              <a:highlight>
                <a:srgbClr val="FFFF00"/>
              </a:highlight>
            </a:endParaRPr>
          </a:p>
        </p:txBody>
      </p:sp>
      <p:sp>
        <p:nvSpPr>
          <p:cNvPr id="7" name="Tijdelijke aanduiding voor dianummer 6">
            <a:extLst>
              <a:ext uri="{FF2B5EF4-FFF2-40B4-BE49-F238E27FC236}">
                <a16:creationId xmlns:a16="http://schemas.microsoft.com/office/drawing/2014/main" id="{DBF2468F-A2E1-4E76-B2C5-7631345B3EF1}"/>
              </a:ext>
            </a:extLst>
          </p:cNvPr>
          <p:cNvSpPr>
            <a:spLocks noGrp="1"/>
          </p:cNvSpPr>
          <p:nvPr>
            <p:ph type="sldNum" sz="quarter" idx="4294967295"/>
          </p:nvPr>
        </p:nvSpPr>
        <p:spPr>
          <a:xfrm>
            <a:off x="9448800" y="6492875"/>
            <a:ext cx="2743200" cy="365125"/>
          </a:xfrm>
        </p:spPr>
        <p:txBody>
          <a:bodyPr/>
          <a:lstStyle/>
          <a:p>
            <a:fld id="{13FEC1A7-3D9B-4DFA-8B0C-CE4E0C17F2DB}" type="slidenum">
              <a:rPr lang="nl-BE" smtClean="0"/>
              <a:t>13</a:t>
            </a:fld>
            <a:endParaRPr lang="nl-BE"/>
          </a:p>
        </p:txBody>
      </p:sp>
    </p:spTree>
    <p:extLst>
      <p:ext uri="{BB962C8B-B14F-4D97-AF65-F5344CB8AC3E}">
        <p14:creationId xmlns:p14="http://schemas.microsoft.com/office/powerpoint/2010/main" val="1386645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A0B28-23BD-0598-6D3F-F52F072BA474}"/>
              </a:ext>
            </a:extLst>
          </p:cNvPr>
          <p:cNvSpPr>
            <a:spLocks noGrp="1"/>
          </p:cNvSpPr>
          <p:nvPr>
            <p:ph type="title"/>
          </p:nvPr>
        </p:nvSpPr>
        <p:spPr>
          <a:xfrm>
            <a:off x="550863" y="535783"/>
            <a:ext cx="10802937" cy="646331"/>
          </a:xfrm>
        </p:spPr>
        <p:txBody>
          <a:bodyPr/>
          <a:lstStyle/>
          <a:p>
            <a:r>
              <a:rPr lang="nl-NL" dirty="0">
                <a:latin typeface="Trebuchet MS"/>
              </a:rPr>
              <a:t>Onze ventilatie</a:t>
            </a:r>
            <a:endParaRPr lang="nl-NL" dirty="0"/>
          </a:p>
        </p:txBody>
      </p:sp>
      <p:sp>
        <p:nvSpPr>
          <p:cNvPr id="3" name="Tijdelijke aanduiding voor inhoud 2">
            <a:extLst>
              <a:ext uri="{FF2B5EF4-FFF2-40B4-BE49-F238E27FC236}">
                <a16:creationId xmlns:a16="http://schemas.microsoft.com/office/drawing/2014/main" id="{1F1FAC03-B965-8D2F-1B39-90E92C98B326}"/>
              </a:ext>
            </a:extLst>
          </p:cNvPr>
          <p:cNvSpPr>
            <a:spLocks noGrp="1"/>
          </p:cNvSpPr>
          <p:nvPr>
            <p:ph idx="1"/>
          </p:nvPr>
        </p:nvSpPr>
        <p:spPr/>
        <p:txBody>
          <a:bodyPr vert="horz" lIns="91440" tIns="45720" rIns="91440" bIns="45720" rtlCol="0" anchor="t">
            <a:normAutofit/>
          </a:bodyPr>
          <a:lstStyle/>
          <a:p>
            <a:r>
              <a:rPr lang="nl-NL" dirty="0">
                <a:latin typeface="Trebuchet MS"/>
              </a:rPr>
              <a:t>Geen ventilatiesysteem - enkel ramen</a:t>
            </a:r>
          </a:p>
          <a:p>
            <a:r>
              <a:rPr lang="nl-NL" dirty="0">
                <a:latin typeface="Trebuchet MS"/>
              </a:rPr>
              <a:t>Ramen moeten altijd blijven open staan</a:t>
            </a:r>
          </a:p>
          <a:p>
            <a:r>
              <a:rPr lang="nl-BE" dirty="0">
                <a:latin typeface="Trebuchet MS"/>
              </a:rPr>
              <a:t>Houd de CO</a:t>
            </a:r>
            <a:r>
              <a:rPr lang="nl-BE" baseline="-25000" dirty="0">
                <a:latin typeface="Trebuchet MS"/>
              </a:rPr>
              <a:t>2</a:t>
            </a:r>
            <a:r>
              <a:rPr lang="nl-BE" dirty="0">
                <a:latin typeface="Trebuchet MS"/>
              </a:rPr>
              <a:t>-concentratie in de gaten</a:t>
            </a:r>
          </a:p>
          <a:p>
            <a:r>
              <a:rPr lang="nl-BE" dirty="0">
                <a:latin typeface="Trebuchet MS"/>
              </a:rPr>
              <a:t>Onderneem extra actie indien nodig</a:t>
            </a:r>
          </a:p>
          <a:p>
            <a:pPr marL="0" indent="0">
              <a:buNone/>
            </a:pPr>
            <a:endParaRPr lang="nl-BE" dirty="0">
              <a:latin typeface="Trebuchet MS"/>
            </a:endParaRPr>
          </a:p>
          <a:p>
            <a:r>
              <a:rPr lang="nl-BE" i="1" dirty="0">
                <a:solidFill>
                  <a:schemeClr val="bg1">
                    <a:lumMod val="75000"/>
                  </a:schemeClr>
                </a:solidFill>
                <a:highlight>
                  <a:srgbClr val="FFFF00"/>
                </a:highlight>
                <a:latin typeface="Trebuchet MS"/>
              </a:rPr>
              <a:t>Pas aan / Vul hier jouw afspraken aan</a:t>
            </a:r>
            <a:endParaRPr lang="nl-NL" dirty="0">
              <a:latin typeface="Trebuchet MS"/>
            </a:endParaRPr>
          </a:p>
          <a:p>
            <a:pPr lvl="1"/>
            <a:endParaRPr lang="nl-NL" dirty="0"/>
          </a:p>
        </p:txBody>
      </p:sp>
      <p:pic>
        <p:nvPicPr>
          <p:cNvPr id="6" name="Afbeelding 5">
            <a:extLst>
              <a:ext uri="{FF2B5EF4-FFF2-40B4-BE49-F238E27FC236}">
                <a16:creationId xmlns:a16="http://schemas.microsoft.com/office/drawing/2014/main" id="{4EF4CAE9-0038-E270-F8B1-7B8461E9F2FC}"/>
              </a:ext>
            </a:extLst>
          </p:cNvPr>
          <p:cNvPicPr>
            <a:picLocks noChangeAspect="1"/>
          </p:cNvPicPr>
          <p:nvPr/>
        </p:nvPicPr>
        <p:blipFill>
          <a:blip r:embed="rId2"/>
          <a:stretch>
            <a:fillRect/>
          </a:stretch>
        </p:blipFill>
        <p:spPr>
          <a:xfrm>
            <a:off x="7329801" y="0"/>
            <a:ext cx="4862200" cy="6858000"/>
          </a:xfrm>
          <a:prstGeom prst="rect">
            <a:avLst/>
          </a:prstGeom>
        </p:spPr>
      </p:pic>
    </p:spTree>
    <p:extLst>
      <p:ext uri="{BB962C8B-B14F-4D97-AF65-F5344CB8AC3E}">
        <p14:creationId xmlns:p14="http://schemas.microsoft.com/office/powerpoint/2010/main" val="52949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762EF-B08B-E1BA-0FDF-DCD51D2DF4A7}"/>
              </a:ext>
            </a:extLst>
          </p:cNvPr>
          <p:cNvSpPr>
            <a:spLocks noGrp="1"/>
          </p:cNvSpPr>
          <p:nvPr>
            <p:ph type="title"/>
          </p:nvPr>
        </p:nvSpPr>
        <p:spPr/>
        <p:txBody>
          <a:bodyPr/>
          <a:lstStyle/>
          <a:p>
            <a:r>
              <a:rPr lang="nl-BE"/>
              <a:t>Ons ventilatiesysteem</a:t>
            </a:r>
          </a:p>
        </p:txBody>
      </p:sp>
      <p:sp>
        <p:nvSpPr>
          <p:cNvPr id="7" name="Tijdelijke aanduiding voor inhoud 6">
            <a:extLst>
              <a:ext uri="{FF2B5EF4-FFF2-40B4-BE49-F238E27FC236}">
                <a16:creationId xmlns:a16="http://schemas.microsoft.com/office/drawing/2014/main" id="{331DD69B-D98C-DECF-B66C-821ECA862BE8}"/>
              </a:ext>
            </a:extLst>
          </p:cNvPr>
          <p:cNvSpPr>
            <a:spLocks noGrp="1"/>
          </p:cNvSpPr>
          <p:nvPr>
            <p:ph idx="1"/>
          </p:nvPr>
        </p:nvSpPr>
        <p:spPr>
          <a:xfrm>
            <a:off x="550862" y="3575605"/>
            <a:ext cx="6778939" cy="3013880"/>
          </a:xfrm>
        </p:spPr>
        <p:txBody>
          <a:bodyPr vert="horz" lIns="91440" tIns="45720" rIns="91440" bIns="45720" rtlCol="0" anchor="t">
            <a:normAutofit/>
          </a:bodyPr>
          <a:lstStyle/>
          <a:p>
            <a:r>
              <a:rPr lang="nl-BE" dirty="0">
                <a:latin typeface="Trebuchet MS"/>
              </a:rPr>
              <a:t>Ventilatieroosters moeten altijd blijven open staan</a:t>
            </a:r>
          </a:p>
          <a:p>
            <a:r>
              <a:rPr lang="nl-BE" dirty="0">
                <a:latin typeface="Trebuchet MS"/>
              </a:rPr>
              <a:t>Extra openen van ramen kan nodig zijn</a:t>
            </a:r>
          </a:p>
          <a:p>
            <a:r>
              <a:rPr lang="nl-BE" dirty="0">
                <a:latin typeface="Trebuchet MS"/>
              </a:rPr>
              <a:t>Houd de CO</a:t>
            </a:r>
            <a:r>
              <a:rPr lang="nl-BE" baseline="-25000" dirty="0">
                <a:latin typeface="Trebuchet MS"/>
              </a:rPr>
              <a:t>2</a:t>
            </a:r>
            <a:r>
              <a:rPr lang="nl-BE" dirty="0">
                <a:latin typeface="Trebuchet MS"/>
              </a:rPr>
              <a:t>-concentratie in de gaten</a:t>
            </a:r>
          </a:p>
          <a:p>
            <a:r>
              <a:rPr lang="nl-BE" dirty="0">
                <a:latin typeface="Trebuchet MS"/>
              </a:rPr>
              <a:t>Onderneem extra actie indien nodig</a:t>
            </a:r>
          </a:p>
          <a:p>
            <a:r>
              <a:rPr lang="nl-BE" i="1" dirty="0">
                <a:solidFill>
                  <a:schemeClr val="bg1">
                    <a:lumMod val="75000"/>
                  </a:schemeClr>
                </a:solidFill>
                <a:highlight>
                  <a:srgbClr val="FFFF00"/>
                </a:highlight>
                <a:latin typeface="Trebuchet MS"/>
              </a:rPr>
              <a:t>Pas aan / Vul hier jouw afspraken aan</a:t>
            </a:r>
          </a:p>
        </p:txBody>
      </p:sp>
      <p:pic>
        <p:nvPicPr>
          <p:cNvPr id="9" name="Afbeelding 8">
            <a:extLst>
              <a:ext uri="{FF2B5EF4-FFF2-40B4-BE49-F238E27FC236}">
                <a16:creationId xmlns:a16="http://schemas.microsoft.com/office/drawing/2014/main" id="{7843E38C-DB80-5147-9049-9177E1D1A2D7}"/>
              </a:ext>
            </a:extLst>
          </p:cNvPr>
          <p:cNvPicPr>
            <a:picLocks noChangeAspect="1"/>
          </p:cNvPicPr>
          <p:nvPr/>
        </p:nvPicPr>
        <p:blipFill rotWithShape="1">
          <a:blip r:embed="rId4"/>
          <a:srcRect r="66686" b="60087"/>
          <a:stretch/>
        </p:blipFill>
        <p:spPr>
          <a:xfrm>
            <a:off x="0" y="1280485"/>
            <a:ext cx="2999281" cy="2196749"/>
          </a:xfrm>
          <a:prstGeom prst="rect">
            <a:avLst/>
          </a:prstGeom>
        </p:spPr>
      </p:pic>
      <p:pic>
        <p:nvPicPr>
          <p:cNvPr id="3" name="Afbeelding 2">
            <a:extLst>
              <a:ext uri="{FF2B5EF4-FFF2-40B4-BE49-F238E27FC236}">
                <a16:creationId xmlns:a16="http://schemas.microsoft.com/office/drawing/2014/main" id="{6A511FF7-4A71-2D0A-8EA9-4F7F71E78746}"/>
              </a:ext>
            </a:extLst>
          </p:cNvPr>
          <p:cNvPicPr>
            <a:picLocks noChangeAspect="1"/>
          </p:cNvPicPr>
          <p:nvPr/>
        </p:nvPicPr>
        <p:blipFill>
          <a:blip r:embed="rId5"/>
          <a:stretch>
            <a:fillRect/>
          </a:stretch>
        </p:blipFill>
        <p:spPr>
          <a:xfrm>
            <a:off x="7270231" y="-18172"/>
            <a:ext cx="4921769" cy="6987904"/>
          </a:xfrm>
          <a:prstGeom prst="rect">
            <a:avLst/>
          </a:prstGeom>
        </p:spPr>
      </p:pic>
    </p:spTree>
    <p:extLst>
      <p:ext uri="{BB962C8B-B14F-4D97-AF65-F5344CB8AC3E}">
        <p14:creationId xmlns:p14="http://schemas.microsoft.com/office/powerpoint/2010/main" val="141466676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762EF-B08B-E1BA-0FDF-DCD51D2DF4A7}"/>
              </a:ext>
            </a:extLst>
          </p:cNvPr>
          <p:cNvSpPr>
            <a:spLocks noGrp="1"/>
          </p:cNvSpPr>
          <p:nvPr>
            <p:ph type="title"/>
          </p:nvPr>
        </p:nvSpPr>
        <p:spPr/>
        <p:txBody>
          <a:bodyPr/>
          <a:lstStyle/>
          <a:p>
            <a:r>
              <a:rPr lang="nl-BE"/>
              <a:t>Ons ventilatiesysteem</a:t>
            </a:r>
          </a:p>
        </p:txBody>
      </p:sp>
      <p:pic>
        <p:nvPicPr>
          <p:cNvPr id="4" name="Afbeelding 3">
            <a:extLst>
              <a:ext uri="{FF2B5EF4-FFF2-40B4-BE49-F238E27FC236}">
                <a16:creationId xmlns:a16="http://schemas.microsoft.com/office/drawing/2014/main" id="{24FE9DF3-3AD3-9172-461C-F46CE8C61E2F}"/>
              </a:ext>
            </a:extLst>
          </p:cNvPr>
          <p:cNvPicPr>
            <a:picLocks noChangeAspect="1"/>
          </p:cNvPicPr>
          <p:nvPr/>
        </p:nvPicPr>
        <p:blipFill rotWithShape="1">
          <a:blip r:embed="rId3"/>
          <a:srcRect r="68828" b="45515"/>
          <a:stretch/>
        </p:blipFill>
        <p:spPr>
          <a:xfrm>
            <a:off x="0" y="1182114"/>
            <a:ext cx="2936146" cy="2769439"/>
          </a:xfrm>
          <a:prstGeom prst="rect">
            <a:avLst/>
          </a:prstGeom>
        </p:spPr>
      </p:pic>
      <p:sp>
        <p:nvSpPr>
          <p:cNvPr id="3" name="Tijdelijke aanduiding voor inhoud 6">
            <a:extLst>
              <a:ext uri="{FF2B5EF4-FFF2-40B4-BE49-F238E27FC236}">
                <a16:creationId xmlns:a16="http://schemas.microsoft.com/office/drawing/2014/main" id="{BE04A22F-A745-A0E1-128C-C4A2FB6D2883}"/>
              </a:ext>
            </a:extLst>
          </p:cNvPr>
          <p:cNvSpPr>
            <a:spLocks noGrp="1"/>
          </p:cNvSpPr>
          <p:nvPr>
            <p:ph idx="1"/>
          </p:nvPr>
        </p:nvSpPr>
        <p:spPr>
          <a:xfrm>
            <a:off x="550863" y="3588027"/>
            <a:ext cx="6719368" cy="3001458"/>
          </a:xfrm>
        </p:spPr>
        <p:txBody>
          <a:bodyPr vert="horz" lIns="91440" tIns="45720" rIns="91440" bIns="45720" rtlCol="0" anchor="t">
            <a:normAutofit fontScale="92500" lnSpcReduction="10000"/>
          </a:bodyPr>
          <a:lstStyle/>
          <a:p>
            <a:r>
              <a:rPr lang="nl-BE" dirty="0"/>
              <a:t>Ventilatieroosters moeten altijd blijven open staan</a:t>
            </a:r>
          </a:p>
          <a:p>
            <a:r>
              <a:rPr lang="nl-BE" dirty="0">
                <a:latin typeface="Trebuchet MS"/>
              </a:rPr>
              <a:t>Mechanisch afzuigsysteem moet altijd blijven aan staan</a:t>
            </a:r>
          </a:p>
          <a:p>
            <a:r>
              <a:rPr lang="nl-BE" dirty="0">
                <a:solidFill>
                  <a:srgbClr val="000000"/>
                </a:solidFill>
                <a:latin typeface="Trebuchet MS"/>
              </a:rPr>
              <a:t>Houd de CO</a:t>
            </a:r>
            <a:r>
              <a:rPr lang="nl-BE" sz="1900" baseline="-25000" dirty="0">
                <a:solidFill>
                  <a:srgbClr val="000000"/>
                </a:solidFill>
                <a:latin typeface="Trebuchet MS"/>
              </a:rPr>
              <a:t>2</a:t>
            </a:r>
            <a:r>
              <a:rPr lang="nl-BE" dirty="0">
                <a:solidFill>
                  <a:srgbClr val="000000"/>
                </a:solidFill>
                <a:latin typeface="Trebuchet MS"/>
              </a:rPr>
              <a:t>-concentratie in de gaten</a:t>
            </a:r>
          </a:p>
          <a:p>
            <a:r>
              <a:rPr lang="nl-BE" dirty="0">
                <a:latin typeface="Trebuchet MS"/>
              </a:rPr>
              <a:t>Onderneem extra actie indien nodig</a:t>
            </a:r>
            <a:endParaRPr lang="nl-BE" dirty="0">
              <a:solidFill>
                <a:srgbClr val="000000"/>
              </a:solidFill>
              <a:latin typeface="Trebuchet MS"/>
            </a:endParaRPr>
          </a:p>
          <a:p>
            <a:r>
              <a:rPr lang="nl-BE" i="1" dirty="0">
                <a:solidFill>
                  <a:schemeClr val="bg1">
                    <a:lumMod val="75000"/>
                  </a:schemeClr>
                </a:solidFill>
                <a:highlight>
                  <a:srgbClr val="FFFF00"/>
                </a:highlight>
                <a:latin typeface="Trebuchet MS"/>
              </a:rPr>
              <a:t>Pas aan / Vul hier jouw afspraken aan</a:t>
            </a:r>
          </a:p>
          <a:p>
            <a:endParaRPr lang="nl-BE" dirty="0"/>
          </a:p>
        </p:txBody>
      </p:sp>
      <p:pic>
        <p:nvPicPr>
          <p:cNvPr id="7" name="Afbeelding 6">
            <a:extLst>
              <a:ext uri="{FF2B5EF4-FFF2-40B4-BE49-F238E27FC236}">
                <a16:creationId xmlns:a16="http://schemas.microsoft.com/office/drawing/2014/main" id="{10169A16-57B1-7C8F-F08A-C09603723F13}"/>
              </a:ext>
            </a:extLst>
          </p:cNvPr>
          <p:cNvPicPr>
            <a:picLocks noChangeAspect="1"/>
          </p:cNvPicPr>
          <p:nvPr/>
        </p:nvPicPr>
        <p:blipFill>
          <a:blip r:embed="rId4"/>
          <a:stretch>
            <a:fillRect/>
          </a:stretch>
        </p:blipFill>
        <p:spPr>
          <a:xfrm>
            <a:off x="7270231" y="-18172"/>
            <a:ext cx="4921769" cy="6987904"/>
          </a:xfrm>
          <a:prstGeom prst="rect">
            <a:avLst/>
          </a:prstGeom>
        </p:spPr>
      </p:pic>
    </p:spTree>
    <p:extLst>
      <p:ext uri="{BB962C8B-B14F-4D97-AF65-F5344CB8AC3E}">
        <p14:creationId xmlns:p14="http://schemas.microsoft.com/office/powerpoint/2010/main" val="53177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762EF-B08B-E1BA-0FDF-DCD51D2DF4A7}"/>
              </a:ext>
            </a:extLst>
          </p:cNvPr>
          <p:cNvSpPr>
            <a:spLocks noGrp="1"/>
          </p:cNvSpPr>
          <p:nvPr>
            <p:ph type="title"/>
          </p:nvPr>
        </p:nvSpPr>
        <p:spPr/>
        <p:txBody>
          <a:bodyPr/>
          <a:lstStyle/>
          <a:p>
            <a:r>
              <a:rPr lang="nl-BE"/>
              <a:t>Ons ventilatiesysteem</a:t>
            </a:r>
          </a:p>
        </p:txBody>
      </p:sp>
      <p:pic>
        <p:nvPicPr>
          <p:cNvPr id="5" name="Afbeelding 4">
            <a:extLst>
              <a:ext uri="{FF2B5EF4-FFF2-40B4-BE49-F238E27FC236}">
                <a16:creationId xmlns:a16="http://schemas.microsoft.com/office/drawing/2014/main" id="{157D816D-0239-D830-68F5-B16132E66CCD}"/>
              </a:ext>
            </a:extLst>
          </p:cNvPr>
          <p:cNvPicPr>
            <a:picLocks noChangeAspect="1"/>
          </p:cNvPicPr>
          <p:nvPr/>
        </p:nvPicPr>
        <p:blipFill rotWithShape="1">
          <a:blip r:embed="rId3"/>
          <a:srcRect r="68989" b="56852"/>
          <a:stretch/>
        </p:blipFill>
        <p:spPr>
          <a:xfrm>
            <a:off x="220364" y="1490467"/>
            <a:ext cx="2829889" cy="2676798"/>
          </a:xfrm>
          <a:prstGeom prst="rect">
            <a:avLst/>
          </a:prstGeom>
        </p:spPr>
      </p:pic>
      <p:sp>
        <p:nvSpPr>
          <p:cNvPr id="3" name="Tijdelijke aanduiding voor inhoud 6">
            <a:extLst>
              <a:ext uri="{FF2B5EF4-FFF2-40B4-BE49-F238E27FC236}">
                <a16:creationId xmlns:a16="http://schemas.microsoft.com/office/drawing/2014/main" id="{313EB3FA-C97B-ECA3-6EB3-E07D0C1786BE}"/>
              </a:ext>
            </a:extLst>
          </p:cNvPr>
          <p:cNvSpPr>
            <a:spLocks noGrp="1"/>
          </p:cNvSpPr>
          <p:nvPr>
            <p:ph idx="1"/>
          </p:nvPr>
        </p:nvSpPr>
        <p:spPr>
          <a:xfrm>
            <a:off x="550862" y="3737113"/>
            <a:ext cx="6675111" cy="2852371"/>
          </a:xfrm>
        </p:spPr>
        <p:txBody>
          <a:bodyPr vert="horz" lIns="91440" tIns="45720" rIns="91440" bIns="45720" rtlCol="0" anchor="t">
            <a:normAutofit fontScale="92500"/>
          </a:bodyPr>
          <a:lstStyle/>
          <a:p>
            <a:r>
              <a:rPr lang="nl-BE" dirty="0"/>
              <a:t>Volledig mechanisch geregelde ventilatie</a:t>
            </a:r>
          </a:p>
          <a:p>
            <a:r>
              <a:rPr lang="nl-BE" dirty="0">
                <a:latin typeface="Trebuchet MS"/>
              </a:rPr>
              <a:t>Ventilatie moet altijd blijven aan staan</a:t>
            </a:r>
          </a:p>
          <a:p>
            <a:r>
              <a:rPr lang="nl-BE" dirty="0">
                <a:solidFill>
                  <a:srgbClr val="000000"/>
                </a:solidFill>
                <a:latin typeface="Trebuchet MS"/>
              </a:rPr>
              <a:t>Houd de CO</a:t>
            </a:r>
            <a:r>
              <a:rPr lang="nl-BE" sz="1900" baseline="-25000" dirty="0">
                <a:solidFill>
                  <a:srgbClr val="000000"/>
                </a:solidFill>
                <a:latin typeface="Trebuchet MS"/>
              </a:rPr>
              <a:t>2</a:t>
            </a:r>
            <a:r>
              <a:rPr lang="nl-BE" dirty="0">
                <a:solidFill>
                  <a:srgbClr val="000000"/>
                </a:solidFill>
                <a:latin typeface="Trebuchet MS"/>
              </a:rPr>
              <a:t>-concentratie in de gaten</a:t>
            </a:r>
          </a:p>
          <a:p>
            <a:r>
              <a:rPr lang="nl-BE" dirty="0">
                <a:latin typeface="Trebuchet MS"/>
              </a:rPr>
              <a:t>Onderneem extra actie indien nodig</a:t>
            </a:r>
            <a:endParaRPr lang="nl-BE" dirty="0">
              <a:solidFill>
                <a:srgbClr val="000000"/>
              </a:solidFill>
              <a:latin typeface="Trebuchet MS"/>
            </a:endParaRPr>
          </a:p>
          <a:p>
            <a:r>
              <a:rPr lang="nl-BE" i="1" dirty="0">
                <a:solidFill>
                  <a:schemeClr val="bg1">
                    <a:lumMod val="75000"/>
                  </a:schemeClr>
                </a:solidFill>
                <a:highlight>
                  <a:srgbClr val="FFFF00"/>
                </a:highlight>
                <a:latin typeface="Trebuchet MS"/>
              </a:rPr>
              <a:t>Pas aan / Vul hier jouw afspraken aan</a:t>
            </a:r>
          </a:p>
          <a:p>
            <a:endParaRPr lang="nl-BE" dirty="0"/>
          </a:p>
        </p:txBody>
      </p:sp>
      <p:pic>
        <p:nvPicPr>
          <p:cNvPr id="7" name="Afbeelding 6">
            <a:extLst>
              <a:ext uri="{FF2B5EF4-FFF2-40B4-BE49-F238E27FC236}">
                <a16:creationId xmlns:a16="http://schemas.microsoft.com/office/drawing/2014/main" id="{A740EF4D-3422-3437-59DA-4268600E78C1}"/>
              </a:ext>
            </a:extLst>
          </p:cNvPr>
          <p:cNvPicPr>
            <a:picLocks noChangeAspect="1"/>
          </p:cNvPicPr>
          <p:nvPr/>
        </p:nvPicPr>
        <p:blipFill>
          <a:blip r:embed="rId4"/>
          <a:stretch>
            <a:fillRect/>
          </a:stretch>
        </p:blipFill>
        <p:spPr>
          <a:xfrm>
            <a:off x="7345715" y="0"/>
            <a:ext cx="4846285" cy="6868167"/>
          </a:xfrm>
          <a:prstGeom prst="rect">
            <a:avLst/>
          </a:prstGeom>
        </p:spPr>
      </p:pic>
    </p:spTree>
    <p:extLst>
      <p:ext uri="{BB962C8B-B14F-4D97-AF65-F5344CB8AC3E}">
        <p14:creationId xmlns:p14="http://schemas.microsoft.com/office/powerpoint/2010/main" val="361918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9122C-B016-B4D7-AC43-FC1F57DDC6CB}"/>
              </a:ext>
            </a:extLst>
          </p:cNvPr>
          <p:cNvSpPr>
            <a:spLocks noGrp="1"/>
          </p:cNvSpPr>
          <p:nvPr>
            <p:ph type="title"/>
          </p:nvPr>
        </p:nvSpPr>
        <p:spPr/>
        <p:txBody>
          <a:bodyPr/>
          <a:lstStyle/>
          <a:p>
            <a:r>
              <a:rPr lang="nl-NL">
                <a:latin typeface="Trebuchet MS"/>
              </a:rPr>
              <a:t>Communicatie naar bewoners en bezoekers</a:t>
            </a:r>
            <a:endParaRPr lang="nl-NL"/>
          </a:p>
        </p:txBody>
      </p:sp>
      <p:sp>
        <p:nvSpPr>
          <p:cNvPr id="3" name="Tijdelijke aanduiding voor inhoud 2">
            <a:extLst>
              <a:ext uri="{FF2B5EF4-FFF2-40B4-BE49-F238E27FC236}">
                <a16:creationId xmlns:a16="http://schemas.microsoft.com/office/drawing/2014/main" id="{45A963D2-7399-672B-3F3A-1061534C3E5F}"/>
              </a:ext>
            </a:extLst>
          </p:cNvPr>
          <p:cNvSpPr>
            <a:spLocks noGrp="1"/>
          </p:cNvSpPr>
          <p:nvPr>
            <p:ph idx="1"/>
          </p:nvPr>
        </p:nvSpPr>
        <p:spPr>
          <a:xfrm>
            <a:off x="550863" y="1378856"/>
            <a:ext cx="5545138" cy="5210629"/>
          </a:xfrm>
        </p:spPr>
        <p:txBody>
          <a:bodyPr vert="horz" lIns="91440" tIns="45720" rIns="91440" bIns="45720" rtlCol="0" anchor="t">
            <a:normAutofit/>
          </a:bodyPr>
          <a:lstStyle/>
          <a:p>
            <a:r>
              <a:rPr lang="nl-BE" i="1" dirty="0">
                <a:solidFill>
                  <a:schemeClr val="bg1">
                    <a:lumMod val="75000"/>
                  </a:schemeClr>
                </a:solidFill>
                <a:highlight>
                  <a:srgbClr val="FFFF00"/>
                </a:highlight>
                <a:latin typeface="Trebuchet MS"/>
              </a:rPr>
              <a:t>Vul hier aan op welke manier bezoekers en bewoners geïnformeerd worden</a:t>
            </a:r>
          </a:p>
          <a:p>
            <a:endParaRPr lang="nl-NL" dirty="0">
              <a:latin typeface="Trebuchet MS"/>
            </a:endParaRPr>
          </a:p>
          <a:p>
            <a:r>
              <a:rPr lang="nl-NL" dirty="0">
                <a:latin typeface="Trebuchet MS"/>
              </a:rPr>
              <a:t>Informatieschermen</a:t>
            </a:r>
            <a:endParaRPr lang="nl-NL" dirty="0">
              <a:highlight>
                <a:srgbClr val="FF0000"/>
              </a:highlight>
            </a:endParaRPr>
          </a:p>
          <a:p>
            <a:r>
              <a:rPr lang="nl-NL" dirty="0">
                <a:latin typeface="Trebuchet MS"/>
              </a:rPr>
              <a:t>Raamspreuken</a:t>
            </a:r>
            <a:endParaRPr lang="nl-NL" dirty="0">
              <a:highlight>
                <a:srgbClr val="FF0000"/>
              </a:highlight>
              <a:latin typeface="Trebuchet MS"/>
            </a:endParaRPr>
          </a:p>
          <a:p>
            <a:r>
              <a:rPr lang="nl-NL" dirty="0">
                <a:latin typeface="Trebuchet MS"/>
              </a:rPr>
              <a:t>Raamstickers</a:t>
            </a:r>
          </a:p>
          <a:p>
            <a:r>
              <a:rPr lang="nl-NL" dirty="0">
                <a:latin typeface="Trebuchet MS"/>
              </a:rPr>
              <a:t>Tijdschriftartikel</a:t>
            </a:r>
          </a:p>
          <a:p>
            <a:r>
              <a:rPr lang="nl-NL" dirty="0">
                <a:latin typeface="Trebuchet MS"/>
              </a:rPr>
              <a:t>Mondelinge communicatie</a:t>
            </a:r>
          </a:p>
          <a:p>
            <a:r>
              <a:rPr lang="nl-NL" dirty="0">
                <a:latin typeface="Trebuchet MS"/>
              </a:rPr>
              <a:t>Ventilatie-affiches</a:t>
            </a:r>
          </a:p>
        </p:txBody>
      </p:sp>
      <p:pic>
        <p:nvPicPr>
          <p:cNvPr id="5" name="Afbeelding 4">
            <a:extLst>
              <a:ext uri="{FF2B5EF4-FFF2-40B4-BE49-F238E27FC236}">
                <a16:creationId xmlns:a16="http://schemas.microsoft.com/office/drawing/2014/main" id="{97F9B49B-168B-8B40-5A46-DD4C7758BBDF}"/>
              </a:ext>
            </a:extLst>
          </p:cNvPr>
          <p:cNvPicPr>
            <a:picLocks noChangeAspect="1"/>
          </p:cNvPicPr>
          <p:nvPr/>
        </p:nvPicPr>
        <p:blipFill>
          <a:blip r:embed="rId3"/>
          <a:stretch>
            <a:fillRect/>
          </a:stretch>
        </p:blipFill>
        <p:spPr>
          <a:xfrm>
            <a:off x="9090835" y="1448847"/>
            <a:ext cx="2691808" cy="1897629"/>
          </a:xfrm>
          <a:prstGeom prst="rect">
            <a:avLst/>
          </a:prstGeom>
        </p:spPr>
      </p:pic>
      <p:sp>
        <p:nvSpPr>
          <p:cNvPr id="4" name="Tekstvak 3">
            <a:extLst>
              <a:ext uri="{FF2B5EF4-FFF2-40B4-BE49-F238E27FC236}">
                <a16:creationId xmlns:a16="http://schemas.microsoft.com/office/drawing/2014/main" id="{2F1A1559-463D-1C6A-520B-8C4542924F82}"/>
              </a:ext>
            </a:extLst>
          </p:cNvPr>
          <p:cNvSpPr txBox="1"/>
          <p:nvPr/>
        </p:nvSpPr>
        <p:spPr>
          <a:xfrm>
            <a:off x="9930831" y="3424990"/>
            <a:ext cx="1011815" cy="246221"/>
          </a:xfrm>
          <a:prstGeom prst="rect">
            <a:avLst/>
          </a:prstGeom>
        </p:spPr>
        <p:txBody>
          <a:bodyPr wrap="none" rtlCol="0">
            <a:spAutoFit/>
          </a:bodyPr>
          <a:lstStyle/>
          <a:p>
            <a:pPr marL="0" indent="0" algn="l">
              <a:buClr>
                <a:srgbClr val="DF2D26"/>
              </a:buClr>
              <a:buNone/>
            </a:pPr>
            <a:r>
              <a:rPr lang="nl-BE" sz="1000" b="1" cap="all" dirty="0">
                <a:latin typeface="Trebuchet MS" panose="020B0603020202020204" pitchFamily="34" charset="0"/>
              </a:rPr>
              <a:t>Raamsticker</a:t>
            </a:r>
          </a:p>
        </p:txBody>
      </p:sp>
      <p:pic>
        <p:nvPicPr>
          <p:cNvPr id="7" name="Afbeelding 6">
            <a:extLst>
              <a:ext uri="{FF2B5EF4-FFF2-40B4-BE49-F238E27FC236}">
                <a16:creationId xmlns:a16="http://schemas.microsoft.com/office/drawing/2014/main" id="{75F0C676-B8DD-EA62-4163-ED8CEA9F49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03539" y="1448847"/>
            <a:ext cx="1976143" cy="1976143"/>
          </a:xfrm>
          <a:prstGeom prst="rect">
            <a:avLst/>
          </a:prstGeom>
        </p:spPr>
      </p:pic>
      <p:sp>
        <p:nvSpPr>
          <p:cNvPr id="8" name="Tekstvak 7">
            <a:extLst>
              <a:ext uri="{FF2B5EF4-FFF2-40B4-BE49-F238E27FC236}">
                <a16:creationId xmlns:a16="http://schemas.microsoft.com/office/drawing/2014/main" id="{6916AFAD-35BA-EF37-9A6B-40C6499A50BF}"/>
              </a:ext>
            </a:extLst>
          </p:cNvPr>
          <p:cNvSpPr txBox="1"/>
          <p:nvPr/>
        </p:nvSpPr>
        <p:spPr>
          <a:xfrm>
            <a:off x="6994143" y="3424990"/>
            <a:ext cx="1394934" cy="246221"/>
          </a:xfrm>
          <a:prstGeom prst="rect">
            <a:avLst/>
          </a:prstGeom>
        </p:spPr>
        <p:txBody>
          <a:bodyPr wrap="none" rtlCol="0">
            <a:spAutoFit/>
          </a:bodyPr>
          <a:lstStyle/>
          <a:p>
            <a:pPr marL="0" indent="0" algn="l">
              <a:buClr>
                <a:srgbClr val="DF2D26"/>
              </a:buClr>
              <a:buNone/>
            </a:pPr>
            <a:r>
              <a:rPr lang="nl-BE" sz="1000" b="1" cap="all" dirty="0">
                <a:latin typeface="Trebuchet MS" panose="020B0603020202020204" pitchFamily="34" charset="0"/>
              </a:rPr>
              <a:t>Informatiescherm</a:t>
            </a:r>
          </a:p>
        </p:txBody>
      </p:sp>
      <p:pic>
        <p:nvPicPr>
          <p:cNvPr id="9" name="Afbeelding 8" descr="Afbeelding met tekst, hemel, handschrift, gebouw&#10;&#10;Automatisch gegenereerde beschrijving">
            <a:extLst>
              <a:ext uri="{FF2B5EF4-FFF2-40B4-BE49-F238E27FC236}">
                <a16:creationId xmlns:a16="http://schemas.microsoft.com/office/drawing/2014/main" id="{9CFD25EA-CF0D-AB3D-BA98-DC0F5AC8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681" y="3927494"/>
            <a:ext cx="1975813" cy="2634857"/>
          </a:xfrm>
          <a:prstGeom prst="rect">
            <a:avLst/>
          </a:prstGeom>
        </p:spPr>
      </p:pic>
      <p:pic>
        <p:nvPicPr>
          <p:cNvPr id="11" name="Afbeelding 10" descr="Afbeelding met tekst, gebouw, handschrift, hemel&#10;&#10;Automatisch gegenereerde beschrijving">
            <a:extLst>
              <a:ext uri="{FF2B5EF4-FFF2-40B4-BE49-F238E27FC236}">
                <a16:creationId xmlns:a16="http://schemas.microsoft.com/office/drawing/2014/main" id="{8D2FA07A-66AC-168A-A0E7-70390E935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3538" y="3927494"/>
            <a:ext cx="1976143" cy="2634857"/>
          </a:xfrm>
          <a:prstGeom prst="rect">
            <a:avLst/>
          </a:prstGeom>
        </p:spPr>
      </p:pic>
      <p:sp>
        <p:nvSpPr>
          <p:cNvPr id="12" name="Tekstvak 11">
            <a:extLst>
              <a:ext uri="{FF2B5EF4-FFF2-40B4-BE49-F238E27FC236}">
                <a16:creationId xmlns:a16="http://schemas.microsoft.com/office/drawing/2014/main" id="{22E1A2D0-8201-73B9-DD06-C71C12A29792}"/>
              </a:ext>
            </a:extLst>
          </p:cNvPr>
          <p:cNvSpPr txBox="1"/>
          <p:nvPr/>
        </p:nvSpPr>
        <p:spPr>
          <a:xfrm>
            <a:off x="10656333" y="6343264"/>
            <a:ext cx="981359" cy="246221"/>
          </a:xfrm>
          <a:prstGeom prst="rect">
            <a:avLst/>
          </a:prstGeom>
        </p:spPr>
        <p:txBody>
          <a:bodyPr wrap="none" rtlCol="0">
            <a:spAutoFit/>
          </a:bodyPr>
          <a:lstStyle/>
          <a:p>
            <a:pPr marL="0" indent="0" algn="l">
              <a:buClr>
                <a:srgbClr val="DF2D26"/>
              </a:buClr>
              <a:buNone/>
            </a:pPr>
            <a:r>
              <a:rPr lang="nl-BE" sz="1000" b="1" cap="all" dirty="0">
                <a:latin typeface="Trebuchet MS" panose="020B0603020202020204" pitchFamily="34" charset="0"/>
              </a:rPr>
              <a:t>RAAMSPREUK</a:t>
            </a:r>
          </a:p>
        </p:txBody>
      </p:sp>
    </p:spTree>
    <p:extLst>
      <p:ext uri="{BB962C8B-B14F-4D97-AF65-F5344CB8AC3E}">
        <p14:creationId xmlns:p14="http://schemas.microsoft.com/office/powerpoint/2010/main" val="115323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3E9B4-4A4B-2A32-E25A-DF7D09A8F781}"/>
              </a:ext>
            </a:extLst>
          </p:cNvPr>
          <p:cNvSpPr>
            <a:spLocks noGrp="1"/>
          </p:cNvSpPr>
          <p:nvPr>
            <p:ph type="title"/>
          </p:nvPr>
        </p:nvSpPr>
        <p:spPr>
          <a:xfrm>
            <a:off x="550863" y="595086"/>
            <a:ext cx="10802937" cy="522514"/>
          </a:xfrm>
        </p:spPr>
        <p:txBody>
          <a:bodyPr anchor="ctr">
            <a:normAutofit/>
          </a:bodyPr>
          <a:lstStyle/>
          <a:p>
            <a:r>
              <a:rPr lang="nl-NL" sz="3100"/>
              <a:t>Omgaan met weerstand</a:t>
            </a:r>
          </a:p>
        </p:txBody>
      </p:sp>
      <p:graphicFrame>
        <p:nvGraphicFramePr>
          <p:cNvPr id="6" name="Tijdelijke aanduiding voor inhoud 2">
            <a:extLst>
              <a:ext uri="{FF2B5EF4-FFF2-40B4-BE49-F238E27FC236}">
                <a16:creationId xmlns:a16="http://schemas.microsoft.com/office/drawing/2014/main" id="{4061B982-A65E-EC72-219B-F78B0E831505}"/>
              </a:ext>
            </a:extLst>
          </p:cNvPr>
          <p:cNvGraphicFramePr>
            <a:graphicFrameLocks noGrp="1"/>
          </p:cNvGraphicFramePr>
          <p:nvPr>
            <p:ph idx="1"/>
            <p:extLst>
              <p:ext uri="{D42A27DB-BD31-4B8C-83A1-F6EECF244321}">
                <p14:modId xmlns:p14="http://schemas.microsoft.com/office/powerpoint/2010/main" val="563781189"/>
              </p:ext>
            </p:extLst>
          </p:nvPr>
        </p:nvGraphicFramePr>
        <p:xfrm>
          <a:off x="203200" y="1270000"/>
          <a:ext cx="1170432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836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D22EBC3-87F4-F3FF-1275-661913560BF0}"/>
              </a:ext>
            </a:extLst>
          </p:cNvPr>
          <p:cNvSpPr>
            <a:spLocks noGrp="1"/>
          </p:cNvSpPr>
          <p:nvPr>
            <p:ph sz="quarter" idx="10"/>
          </p:nvPr>
        </p:nvSpPr>
        <p:spPr/>
        <p:txBody>
          <a:bodyPr/>
          <a:lstStyle/>
          <a:p>
            <a:r>
              <a:rPr lang="nl-BE"/>
              <a:t>Ventilatieplan</a:t>
            </a:r>
          </a:p>
        </p:txBody>
      </p:sp>
      <p:sp>
        <p:nvSpPr>
          <p:cNvPr id="3" name="Tijdelijke aanduiding voor tekst 2">
            <a:extLst>
              <a:ext uri="{FF2B5EF4-FFF2-40B4-BE49-F238E27FC236}">
                <a16:creationId xmlns:a16="http://schemas.microsoft.com/office/drawing/2014/main" id="{7BC01660-8A3E-DBFE-3C4A-76AFF3EA52D7}"/>
              </a:ext>
            </a:extLst>
          </p:cNvPr>
          <p:cNvSpPr>
            <a:spLocks noGrp="1"/>
          </p:cNvSpPr>
          <p:nvPr>
            <p:ph type="body" sz="quarter" idx="11"/>
          </p:nvPr>
        </p:nvSpPr>
        <p:spPr/>
        <p:txBody>
          <a:bodyPr/>
          <a:lstStyle/>
          <a:p>
            <a:r>
              <a:rPr lang="nl-BE"/>
              <a:t>Als onderdeel van </a:t>
            </a:r>
            <a:br>
              <a:rPr lang="nl-BE"/>
            </a:br>
            <a:r>
              <a:rPr lang="nl-BE"/>
              <a:t>erkenningsvoorwaarden woonzorgcentra</a:t>
            </a:r>
          </a:p>
        </p:txBody>
      </p:sp>
    </p:spTree>
    <p:extLst>
      <p:ext uri="{BB962C8B-B14F-4D97-AF65-F5344CB8AC3E}">
        <p14:creationId xmlns:p14="http://schemas.microsoft.com/office/powerpoint/2010/main" val="3042810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FC58F-4967-4B06-41FE-532FD1DFC569}"/>
              </a:ext>
            </a:extLst>
          </p:cNvPr>
          <p:cNvSpPr>
            <a:spLocks noGrp="1"/>
          </p:cNvSpPr>
          <p:nvPr>
            <p:ph type="title"/>
          </p:nvPr>
        </p:nvSpPr>
        <p:spPr/>
        <p:txBody>
          <a:bodyPr/>
          <a:lstStyle/>
          <a:p>
            <a:r>
              <a:rPr lang="nl-BE"/>
              <a:t>Afspraken</a:t>
            </a:r>
          </a:p>
        </p:txBody>
      </p:sp>
      <p:sp>
        <p:nvSpPr>
          <p:cNvPr id="3" name="Tijdelijke aanduiding voor inhoud 2">
            <a:extLst>
              <a:ext uri="{FF2B5EF4-FFF2-40B4-BE49-F238E27FC236}">
                <a16:creationId xmlns:a16="http://schemas.microsoft.com/office/drawing/2014/main" id="{E27FB91F-6302-AA47-2A34-94EF19440222}"/>
              </a:ext>
            </a:extLst>
          </p:cNvPr>
          <p:cNvSpPr>
            <a:spLocks noGrp="1"/>
          </p:cNvSpPr>
          <p:nvPr>
            <p:ph idx="1"/>
          </p:nvPr>
        </p:nvSpPr>
        <p:spPr/>
        <p:txBody>
          <a:bodyPr vert="horz" lIns="91440" tIns="45720" rIns="91440" bIns="45720" rtlCol="0" anchor="t">
            <a:normAutofit/>
          </a:bodyPr>
          <a:lstStyle/>
          <a:p>
            <a:pPr indent="-182880">
              <a:spcAft>
                <a:spcPts val="1000"/>
              </a:spcAft>
            </a:pPr>
            <a:r>
              <a:rPr lang="nl-BE" i="1" dirty="0">
                <a:solidFill>
                  <a:schemeClr val="bg1">
                    <a:lumMod val="75000"/>
                  </a:schemeClr>
                </a:solidFill>
                <a:highlight>
                  <a:srgbClr val="FFFF00"/>
                </a:highlight>
                <a:latin typeface="Trebuchet MS"/>
              </a:rPr>
              <a:t>Vul hier aan met eventuele andere afspraken</a:t>
            </a:r>
            <a:endParaRPr lang="nl-NL"/>
          </a:p>
          <a:p>
            <a:pPr lvl="1" indent="-182880">
              <a:spcAft>
                <a:spcPts val="1000"/>
              </a:spcAft>
            </a:pPr>
            <a:r>
              <a:rPr lang="nl-BE" i="1" dirty="0">
                <a:solidFill>
                  <a:schemeClr val="bg1">
                    <a:lumMod val="75000"/>
                  </a:schemeClr>
                </a:solidFill>
                <a:highlight>
                  <a:srgbClr val="FFFF00"/>
                </a:highlight>
                <a:latin typeface="Trebuchet MS"/>
              </a:rPr>
              <a:t>Registratie CO</a:t>
            </a:r>
            <a:r>
              <a:rPr lang="nl-BE" i="1" baseline="-25000" dirty="0">
                <a:solidFill>
                  <a:schemeClr val="bg1">
                    <a:lumMod val="75000"/>
                  </a:schemeClr>
                </a:solidFill>
                <a:highlight>
                  <a:srgbClr val="FFFF00"/>
                </a:highlight>
                <a:latin typeface="Trebuchet MS"/>
              </a:rPr>
              <a:t>2</a:t>
            </a:r>
          </a:p>
          <a:p>
            <a:pPr lvl="1" indent="-182880">
              <a:spcAft>
                <a:spcPts val="1000"/>
              </a:spcAft>
            </a:pPr>
            <a:r>
              <a:rPr lang="nl-BE" i="1" dirty="0">
                <a:solidFill>
                  <a:schemeClr val="bg1">
                    <a:lumMod val="75000"/>
                  </a:schemeClr>
                </a:solidFill>
                <a:highlight>
                  <a:srgbClr val="FFFF00"/>
                </a:highlight>
                <a:latin typeface="Trebuchet MS"/>
              </a:rPr>
              <a:t>Openen van de ramen</a:t>
            </a:r>
          </a:p>
          <a:p>
            <a:pPr lvl="1" indent="-182880">
              <a:spcAft>
                <a:spcPts val="1000"/>
              </a:spcAft>
            </a:pPr>
            <a:r>
              <a:rPr lang="nl-BE" i="1" dirty="0">
                <a:solidFill>
                  <a:schemeClr val="bg1">
                    <a:lumMod val="75000"/>
                  </a:schemeClr>
                </a:solidFill>
                <a:highlight>
                  <a:srgbClr val="FFFF00"/>
                </a:highlight>
                <a:latin typeface="Trebuchet MS"/>
              </a:rPr>
              <a:t>Poetsen van roosters of ventilatieopeningen</a:t>
            </a:r>
          </a:p>
          <a:p>
            <a:pPr lvl="2" indent="-182880">
              <a:spcAft>
                <a:spcPts val="1000"/>
              </a:spcAft>
            </a:pPr>
            <a:r>
              <a:rPr lang="nl-BE" i="1" dirty="0">
                <a:solidFill>
                  <a:schemeClr val="bg1">
                    <a:lumMod val="75000"/>
                  </a:schemeClr>
                </a:solidFill>
                <a:highlight>
                  <a:srgbClr val="FFFF00"/>
                </a:highlight>
                <a:latin typeface="Trebuchet MS"/>
              </a:rPr>
              <a:t>Zie Filmpjes: </a:t>
            </a:r>
            <a:r>
              <a:rPr lang="nl-NL" i="1" dirty="0">
                <a:highlight>
                  <a:srgbClr val="FFFF00"/>
                </a:highlight>
                <a:latin typeface="Trebuchet MS"/>
                <a:hlinkClick r:id="rId3"/>
              </a:rPr>
              <a:t>afvoeropeningen</a:t>
            </a:r>
            <a:r>
              <a:rPr lang="nl-NL" i="1" dirty="0">
                <a:highlight>
                  <a:srgbClr val="FFFF00"/>
                </a:highlight>
                <a:latin typeface="Trebuchet MS"/>
              </a:rPr>
              <a:t>, </a:t>
            </a:r>
            <a:r>
              <a:rPr lang="nl-NL" i="1" dirty="0">
                <a:highlight>
                  <a:srgbClr val="FFFF00"/>
                </a:highlight>
                <a:latin typeface="Trebuchet MS"/>
                <a:hlinkClick r:id="rId4"/>
              </a:rPr>
              <a:t>raamrooster met klep</a:t>
            </a:r>
            <a:r>
              <a:rPr lang="nl-NL" i="1" dirty="0">
                <a:highlight>
                  <a:srgbClr val="FFFF00"/>
                </a:highlight>
                <a:latin typeface="Trebuchet MS"/>
              </a:rPr>
              <a:t>, </a:t>
            </a:r>
            <a:r>
              <a:rPr lang="nl-NL" i="1" dirty="0">
                <a:highlight>
                  <a:srgbClr val="FFFF00"/>
                </a:highlight>
                <a:latin typeface="Trebuchet MS"/>
                <a:hlinkClick r:id="rId5"/>
              </a:rPr>
              <a:t>raamrooster met rooster</a:t>
            </a:r>
            <a:r>
              <a:rPr lang="nl-NL" i="1" dirty="0">
                <a:highlight>
                  <a:srgbClr val="FFFF00"/>
                </a:highlight>
                <a:latin typeface="Trebuchet MS"/>
              </a:rPr>
              <a:t>, </a:t>
            </a:r>
            <a:r>
              <a:rPr lang="nl-NL" i="1" dirty="0">
                <a:highlight>
                  <a:srgbClr val="FFFF00"/>
                </a:highlight>
                <a:latin typeface="Trebuchet MS"/>
                <a:hlinkClick r:id="rId6"/>
              </a:rPr>
              <a:t>raamrooster met schuifrooster</a:t>
            </a:r>
            <a:r>
              <a:rPr lang="nl-NL" i="1" dirty="0">
                <a:highlight>
                  <a:srgbClr val="FFFF00"/>
                </a:highlight>
                <a:latin typeface="Trebuchet MS"/>
              </a:rPr>
              <a:t> en </a:t>
            </a:r>
            <a:r>
              <a:rPr lang="nl-NL" i="1" dirty="0">
                <a:highlight>
                  <a:srgbClr val="FFFF00"/>
                </a:highlight>
                <a:latin typeface="Trebuchet MS"/>
                <a:hlinkClick r:id="rId7"/>
              </a:rPr>
              <a:t>rooster aan buitenzijde</a:t>
            </a:r>
            <a:endParaRPr lang="nl-BE" i="1">
              <a:highlight>
                <a:srgbClr val="FFFF00"/>
              </a:highlight>
              <a:latin typeface="Trebuchet MS"/>
            </a:endParaRPr>
          </a:p>
          <a:p>
            <a:pPr lvl="1" indent="-182880">
              <a:spcAft>
                <a:spcPts val="1000"/>
              </a:spcAft>
            </a:pPr>
            <a:r>
              <a:rPr lang="nl-BE" i="1" dirty="0">
                <a:solidFill>
                  <a:schemeClr val="bg1">
                    <a:lumMod val="75000"/>
                  </a:schemeClr>
                </a:solidFill>
                <a:highlight>
                  <a:srgbClr val="FFFF00"/>
                </a:highlight>
                <a:latin typeface="Trebuchet MS"/>
              </a:rPr>
              <a:t>Communicatie naar bewoners</a:t>
            </a:r>
          </a:p>
          <a:p>
            <a:pPr lvl="2" indent="-182880">
              <a:spcAft>
                <a:spcPts val="1000"/>
              </a:spcAft>
            </a:pPr>
            <a:r>
              <a:rPr lang="nl-BE" i="1" dirty="0">
                <a:solidFill>
                  <a:schemeClr val="bg1">
                    <a:lumMod val="75000"/>
                  </a:schemeClr>
                </a:solidFill>
                <a:highlight>
                  <a:srgbClr val="FFFF00"/>
                </a:highlight>
                <a:latin typeface="Trebuchet MS"/>
              </a:rPr>
              <a:t>Zie ook </a:t>
            </a:r>
            <a:r>
              <a:rPr lang="nl-BE" i="1" dirty="0">
                <a:solidFill>
                  <a:schemeClr val="bg1">
                    <a:lumMod val="75000"/>
                  </a:schemeClr>
                </a:solidFill>
                <a:highlight>
                  <a:srgbClr val="FFFF00"/>
                </a:highlight>
                <a:latin typeface="Trebuchet MS"/>
                <a:hlinkClick r:id="rId8">
                  <a:extLst>
                    <a:ext uri="{A12FA001-AC4F-418D-AE19-62706E023703}">
                      <ahyp:hlinkClr xmlns:ahyp="http://schemas.microsoft.com/office/drawing/2018/hyperlinkcolor" val="tx"/>
                    </a:ext>
                  </a:extLst>
                </a:hlinkClick>
              </a:rPr>
              <a:t>communicatiematerialen</a:t>
            </a:r>
            <a:endParaRPr lang="nl-BE" i="1" dirty="0">
              <a:solidFill>
                <a:schemeClr val="bg1">
                  <a:lumMod val="75000"/>
                </a:schemeClr>
              </a:solidFill>
              <a:highlight>
                <a:srgbClr val="FFFF00"/>
              </a:highlight>
            </a:endParaRPr>
          </a:p>
          <a:p>
            <a:pPr lvl="1"/>
            <a:endParaRPr lang="nl-BE" i="1" dirty="0">
              <a:solidFill>
                <a:schemeClr val="bg1">
                  <a:lumMod val="75000"/>
                </a:schemeClr>
              </a:solidFill>
              <a:highlight>
                <a:srgbClr val="FFFF00"/>
              </a:highlight>
            </a:endParaRPr>
          </a:p>
        </p:txBody>
      </p:sp>
    </p:spTree>
    <p:extLst>
      <p:ext uri="{BB962C8B-B14F-4D97-AF65-F5344CB8AC3E}">
        <p14:creationId xmlns:p14="http://schemas.microsoft.com/office/powerpoint/2010/main" val="1697441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5F98D-3870-F9EF-586A-FCE17D0091C6}"/>
              </a:ext>
            </a:extLst>
          </p:cNvPr>
          <p:cNvSpPr>
            <a:spLocks noGrp="1"/>
          </p:cNvSpPr>
          <p:nvPr>
            <p:ph type="title"/>
          </p:nvPr>
        </p:nvSpPr>
        <p:spPr/>
        <p:txBody>
          <a:bodyPr/>
          <a:lstStyle/>
          <a:p>
            <a:r>
              <a:rPr lang="nl-NL">
                <a:latin typeface="Trebuchet MS"/>
              </a:rPr>
              <a:t>Extra acties</a:t>
            </a:r>
            <a:endParaRPr lang="nl-NL"/>
          </a:p>
        </p:txBody>
      </p:sp>
      <p:sp>
        <p:nvSpPr>
          <p:cNvPr id="3" name="Tijdelijke aanduiding voor inhoud 2">
            <a:extLst>
              <a:ext uri="{FF2B5EF4-FFF2-40B4-BE49-F238E27FC236}">
                <a16:creationId xmlns:a16="http://schemas.microsoft.com/office/drawing/2014/main" id="{45FBD215-23CF-E15A-99C0-3CED93CC0DB3}"/>
              </a:ext>
            </a:extLst>
          </p:cNvPr>
          <p:cNvSpPr>
            <a:spLocks noGrp="1"/>
          </p:cNvSpPr>
          <p:nvPr>
            <p:ph idx="1"/>
          </p:nvPr>
        </p:nvSpPr>
        <p:spPr/>
        <p:txBody>
          <a:bodyPr vert="horz" lIns="91440" tIns="45720" rIns="91440" bIns="45720" rtlCol="0" anchor="t">
            <a:normAutofit/>
          </a:bodyPr>
          <a:lstStyle/>
          <a:p>
            <a:r>
              <a:rPr lang="nl-NL" i="1" dirty="0">
                <a:solidFill>
                  <a:schemeClr val="bg1">
                    <a:lumMod val="65000"/>
                  </a:schemeClr>
                </a:solidFill>
                <a:highlight>
                  <a:srgbClr val="FFFF00"/>
                </a:highlight>
                <a:latin typeface="Trebuchet MS"/>
              </a:rPr>
              <a:t>Vul hier aan welke acties je nog zal ondernemen in het kader van </a:t>
            </a:r>
            <a:r>
              <a:rPr lang="nl-NL" i="1" dirty="0" err="1">
                <a:solidFill>
                  <a:schemeClr val="bg1">
                    <a:lumMod val="65000"/>
                  </a:schemeClr>
                </a:solidFill>
                <a:highlight>
                  <a:srgbClr val="FFFF00"/>
                </a:highlight>
                <a:latin typeface="Trebuchet MS"/>
              </a:rPr>
              <a:t>binnenluchtkwaliteit</a:t>
            </a:r>
            <a:r>
              <a:rPr lang="nl-NL" i="1" dirty="0">
                <a:solidFill>
                  <a:schemeClr val="bg1">
                    <a:lumMod val="65000"/>
                  </a:schemeClr>
                </a:solidFill>
                <a:highlight>
                  <a:srgbClr val="FFFF00"/>
                </a:highlight>
                <a:latin typeface="Trebuchet MS"/>
              </a:rPr>
              <a:t> (vind inspiratie in de </a:t>
            </a:r>
            <a:r>
              <a:rPr lang="nl-NL" i="1" dirty="0">
                <a:solidFill>
                  <a:srgbClr val="FFC000"/>
                </a:solidFill>
                <a:highlight>
                  <a:srgbClr val="FFFF00"/>
                </a:highlight>
                <a:latin typeface="Trebuchet MS"/>
                <a:hlinkClick r:id="rId2">
                  <a:extLst>
                    <a:ext uri="{A12FA001-AC4F-418D-AE19-62706E023703}">
                      <ahyp:hlinkClr xmlns:ahyp="http://schemas.microsoft.com/office/drawing/2018/hyperlinkcolor" val="tx"/>
                    </a:ext>
                  </a:extLst>
                </a:hlinkClick>
              </a:rPr>
              <a:t>inspiratiegids</a:t>
            </a:r>
            <a:r>
              <a:rPr lang="nl-NL" i="1" dirty="0">
                <a:solidFill>
                  <a:schemeClr val="bg1">
                    <a:lumMod val="65000"/>
                  </a:schemeClr>
                </a:solidFill>
                <a:highlight>
                  <a:srgbClr val="FFFF00"/>
                </a:highlight>
                <a:latin typeface="Trebuchet MS"/>
              </a:rPr>
              <a:t>)</a:t>
            </a:r>
          </a:p>
          <a:p>
            <a:pPr lvl="1"/>
            <a:r>
              <a:rPr lang="nl-NL" i="1" dirty="0">
                <a:solidFill>
                  <a:schemeClr val="bg1">
                    <a:lumMod val="65000"/>
                  </a:schemeClr>
                </a:solidFill>
                <a:highlight>
                  <a:srgbClr val="FFFF00"/>
                </a:highlight>
                <a:latin typeface="Trebuchet MS"/>
              </a:rPr>
              <a:t>CO</a:t>
            </a:r>
            <a:r>
              <a:rPr lang="nl-NL" i="1" baseline="-25000" dirty="0">
                <a:solidFill>
                  <a:schemeClr val="bg1">
                    <a:lumMod val="65000"/>
                  </a:schemeClr>
                </a:solidFill>
                <a:highlight>
                  <a:srgbClr val="FFFF00"/>
                </a:highlight>
                <a:latin typeface="Trebuchet MS"/>
              </a:rPr>
              <a:t>2</a:t>
            </a:r>
            <a:r>
              <a:rPr lang="nl-NL" i="1" dirty="0">
                <a:solidFill>
                  <a:schemeClr val="bg1">
                    <a:lumMod val="65000"/>
                  </a:schemeClr>
                </a:solidFill>
                <a:highlight>
                  <a:srgbClr val="FFFF00"/>
                </a:highlight>
                <a:latin typeface="Trebuchet MS"/>
              </a:rPr>
              <a:t>-meetweek</a:t>
            </a:r>
          </a:p>
          <a:p>
            <a:pPr lvl="1"/>
            <a:r>
              <a:rPr lang="nl-NL" i="1" dirty="0">
                <a:solidFill>
                  <a:schemeClr val="bg1">
                    <a:lumMod val="65000"/>
                  </a:schemeClr>
                </a:solidFill>
                <a:highlight>
                  <a:srgbClr val="FFFF00"/>
                </a:highlight>
                <a:latin typeface="Trebuchet MS"/>
              </a:rPr>
              <a:t>Opleiding CO</a:t>
            </a:r>
            <a:r>
              <a:rPr lang="nl-NL" i="1" baseline="-25000" dirty="0">
                <a:solidFill>
                  <a:schemeClr val="bg1">
                    <a:lumMod val="65000"/>
                  </a:schemeClr>
                </a:solidFill>
                <a:highlight>
                  <a:srgbClr val="FFFF00"/>
                </a:highlight>
                <a:latin typeface="Trebuchet MS"/>
              </a:rPr>
              <a:t>2</a:t>
            </a:r>
            <a:r>
              <a:rPr lang="nl-NL" i="1" dirty="0">
                <a:solidFill>
                  <a:schemeClr val="bg1">
                    <a:lumMod val="65000"/>
                  </a:schemeClr>
                </a:solidFill>
                <a:highlight>
                  <a:srgbClr val="FFFF00"/>
                </a:highlight>
                <a:latin typeface="Trebuchet MS"/>
              </a:rPr>
              <a:t>-meters voor personeel</a:t>
            </a:r>
          </a:p>
          <a:p>
            <a:pPr lvl="1"/>
            <a:r>
              <a:rPr lang="nl-NL" i="1" dirty="0">
                <a:solidFill>
                  <a:schemeClr val="bg1">
                    <a:lumMod val="65000"/>
                  </a:schemeClr>
                </a:solidFill>
                <a:highlight>
                  <a:srgbClr val="FFFF00"/>
                </a:highlight>
                <a:latin typeface="Trebuchet MS"/>
              </a:rPr>
              <a:t>Workshop over ventilatie</a:t>
            </a:r>
          </a:p>
          <a:p>
            <a:pPr lvl="1"/>
            <a:r>
              <a:rPr lang="nl-NL" i="1" dirty="0">
                <a:solidFill>
                  <a:schemeClr val="bg1">
                    <a:lumMod val="65000"/>
                  </a:schemeClr>
                </a:solidFill>
                <a:highlight>
                  <a:srgbClr val="FFFF00"/>
                </a:highlight>
                <a:latin typeface="Trebuchet MS"/>
              </a:rPr>
              <a:t>Creatieve projecten</a:t>
            </a:r>
          </a:p>
          <a:p>
            <a:pPr lvl="1"/>
            <a:r>
              <a:rPr lang="nl-NL" i="1">
                <a:solidFill>
                  <a:schemeClr val="bg1">
                    <a:lumMod val="65000"/>
                  </a:schemeClr>
                </a:solidFill>
                <a:highlight>
                  <a:srgbClr val="FFFF00"/>
                </a:highlight>
                <a:latin typeface="Trebuchet MS"/>
              </a:rPr>
              <a:t>Ventilatieaudit</a:t>
            </a:r>
            <a:endParaRPr lang="nl-NL" i="1" dirty="0">
              <a:solidFill>
                <a:schemeClr val="bg1">
                  <a:lumMod val="65000"/>
                </a:schemeClr>
              </a:solidFill>
              <a:highlight>
                <a:srgbClr val="FFFF00"/>
              </a:highlight>
            </a:endParaRPr>
          </a:p>
          <a:p>
            <a:pPr lvl="1"/>
            <a:endParaRPr lang="nl-NL" dirty="0">
              <a:highlight>
                <a:srgbClr val="FF0000"/>
              </a:highlight>
            </a:endParaRPr>
          </a:p>
          <a:p>
            <a:pPr lvl="1"/>
            <a:endParaRPr lang="nl-NL" dirty="0">
              <a:latin typeface="Trebuchet MS"/>
            </a:endParaRPr>
          </a:p>
          <a:p>
            <a:r>
              <a:rPr lang="nl-NL" i="1" dirty="0">
                <a:solidFill>
                  <a:schemeClr val="bg1">
                    <a:lumMod val="65000"/>
                  </a:schemeClr>
                </a:solidFill>
                <a:highlight>
                  <a:srgbClr val="FFFF00"/>
                </a:highlight>
                <a:latin typeface="Trebuchet MS"/>
              </a:rPr>
              <a:t>Vraag input aan je team om acties op te zetten om dit onder de aandacht te brengen.</a:t>
            </a:r>
            <a:endParaRPr lang="nl-NL" i="1" dirty="0">
              <a:solidFill>
                <a:schemeClr val="bg1">
                  <a:lumMod val="65000"/>
                </a:schemeClr>
              </a:solidFill>
              <a:highlight>
                <a:srgbClr val="FFFF00"/>
              </a:highlight>
            </a:endParaRPr>
          </a:p>
        </p:txBody>
      </p:sp>
    </p:spTree>
    <p:extLst>
      <p:ext uri="{BB962C8B-B14F-4D97-AF65-F5344CB8AC3E}">
        <p14:creationId xmlns:p14="http://schemas.microsoft.com/office/powerpoint/2010/main" val="23375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98A297D-F859-40D0-802C-4C419E44CA4A}"/>
              </a:ext>
            </a:extLst>
          </p:cNvPr>
          <p:cNvSpPr>
            <a:spLocks noGrp="1"/>
          </p:cNvSpPr>
          <p:nvPr>
            <p:ph type="body" sz="quarter" idx="14"/>
          </p:nvPr>
        </p:nvSpPr>
        <p:spPr>
          <a:xfrm>
            <a:off x="877226" y="3188645"/>
            <a:ext cx="6770620" cy="1504950"/>
          </a:xfrm>
        </p:spPr>
        <p:txBody>
          <a:bodyPr>
            <a:normAutofit/>
          </a:bodyPr>
          <a:lstStyle/>
          <a:p>
            <a:r>
              <a:rPr lang="nl-BE">
                <a:solidFill>
                  <a:srgbClr val="C00000"/>
                </a:solidFill>
              </a:rPr>
              <a:t>Vragen?</a:t>
            </a:r>
          </a:p>
        </p:txBody>
      </p:sp>
      <p:sp>
        <p:nvSpPr>
          <p:cNvPr id="7" name="Ovaal 6">
            <a:extLst>
              <a:ext uri="{FF2B5EF4-FFF2-40B4-BE49-F238E27FC236}">
                <a16:creationId xmlns:a16="http://schemas.microsoft.com/office/drawing/2014/main" id="{47031D32-7F4B-426B-94C2-427F859A150F}"/>
              </a:ext>
            </a:extLst>
          </p:cNvPr>
          <p:cNvSpPr/>
          <p:nvPr/>
        </p:nvSpPr>
        <p:spPr>
          <a:xfrm>
            <a:off x="-179988" y="3038354"/>
            <a:ext cx="1057214" cy="10572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8">
            <a:extLst>
              <a:ext uri="{FF2B5EF4-FFF2-40B4-BE49-F238E27FC236}">
                <a16:creationId xmlns:a16="http://schemas.microsoft.com/office/drawing/2014/main" id="{ADE18D23-6671-4DAF-89C3-B84D144A0D79}"/>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29954"/>
          <a:stretch/>
        </p:blipFill>
        <p:spPr>
          <a:xfrm>
            <a:off x="9620250" y="3255219"/>
            <a:ext cx="2571750" cy="3602781"/>
          </a:xfrm>
          <a:prstGeom prst="rect">
            <a:avLst/>
          </a:prstGeom>
        </p:spPr>
      </p:pic>
    </p:spTree>
    <p:extLst>
      <p:ext uri="{BB962C8B-B14F-4D97-AF65-F5344CB8AC3E}">
        <p14:creationId xmlns:p14="http://schemas.microsoft.com/office/powerpoint/2010/main" val="352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2406B6E-E623-E195-5F63-68FB35DACDBE}"/>
              </a:ext>
            </a:extLst>
          </p:cNvPr>
          <p:cNvSpPr>
            <a:spLocks noGrp="1"/>
          </p:cNvSpPr>
          <p:nvPr>
            <p:ph type="title"/>
          </p:nvPr>
        </p:nvSpPr>
        <p:spPr>
          <a:xfrm>
            <a:off x="550863" y="535783"/>
            <a:ext cx="10802937" cy="646331"/>
          </a:xfrm>
        </p:spPr>
        <p:txBody>
          <a:bodyPr anchor="ctr">
            <a:normAutofit/>
          </a:bodyPr>
          <a:lstStyle/>
          <a:p>
            <a:r>
              <a:rPr lang="nl-BE" dirty="0"/>
              <a:t>Nieuwe erkenningsvoorwaarden</a:t>
            </a:r>
          </a:p>
        </p:txBody>
      </p:sp>
      <p:sp>
        <p:nvSpPr>
          <p:cNvPr id="7" name="Tijdelijke aanduiding voor inhoud 6">
            <a:extLst>
              <a:ext uri="{FF2B5EF4-FFF2-40B4-BE49-F238E27FC236}">
                <a16:creationId xmlns:a16="http://schemas.microsoft.com/office/drawing/2014/main" id="{942CF61C-2A07-A068-0A47-3EF8A15461D6}"/>
              </a:ext>
            </a:extLst>
          </p:cNvPr>
          <p:cNvSpPr>
            <a:spLocks noGrp="1"/>
          </p:cNvSpPr>
          <p:nvPr>
            <p:ph idx="1"/>
          </p:nvPr>
        </p:nvSpPr>
        <p:spPr>
          <a:xfrm>
            <a:off x="550862" y="1378856"/>
            <a:ext cx="7333964" cy="5210629"/>
          </a:xfrm>
        </p:spPr>
        <p:txBody>
          <a:bodyPr vert="horz" lIns="91440" tIns="45720" rIns="91440" bIns="45720" rtlCol="0" anchor="t">
            <a:normAutofit/>
          </a:bodyPr>
          <a:lstStyle/>
          <a:p>
            <a:pPr>
              <a:spcAft>
                <a:spcPts val="1200"/>
              </a:spcAft>
            </a:pPr>
            <a:r>
              <a:rPr lang="nl-BE" sz="2200" dirty="0">
                <a:latin typeface="Trebuchet MS"/>
              </a:rPr>
              <a:t>Doel: gezondheidsrisico’s beperken door: </a:t>
            </a:r>
            <a:endParaRPr lang="nl-BE" sz="2200" dirty="0"/>
          </a:p>
          <a:p>
            <a:pPr lvl="1">
              <a:spcAft>
                <a:spcPts val="1200"/>
              </a:spcAft>
            </a:pPr>
            <a:r>
              <a:rPr lang="nl-BE" sz="2200" dirty="0">
                <a:latin typeface="Trebuchet MS"/>
              </a:rPr>
              <a:t>een gezond binnenmilieu</a:t>
            </a:r>
          </a:p>
          <a:p>
            <a:pPr lvl="1">
              <a:spcAft>
                <a:spcPts val="1200"/>
              </a:spcAft>
            </a:pPr>
            <a:r>
              <a:rPr lang="nl-BE" sz="2200" dirty="0">
                <a:latin typeface="Trebuchet MS"/>
              </a:rPr>
              <a:t>de verspreiding van respiratoire ziektekiemen tegen te gaan</a:t>
            </a:r>
          </a:p>
          <a:p>
            <a:pPr>
              <a:spcAft>
                <a:spcPts val="1200"/>
              </a:spcAft>
            </a:pPr>
            <a:r>
              <a:rPr lang="nl-BE" sz="2200" dirty="0"/>
              <a:t>Wijzigingen:</a:t>
            </a:r>
          </a:p>
          <a:p>
            <a:pPr lvl="1">
              <a:spcAft>
                <a:spcPts val="1200"/>
              </a:spcAft>
            </a:pPr>
            <a:r>
              <a:rPr lang="nl-BE" sz="2200" dirty="0"/>
              <a:t>Maximale CO</a:t>
            </a:r>
            <a:r>
              <a:rPr lang="nl-BE" sz="2200" baseline="-25000" dirty="0"/>
              <a:t>2</a:t>
            </a:r>
            <a:r>
              <a:rPr lang="nl-BE" sz="2200" dirty="0"/>
              <a:t>-concentratie </a:t>
            </a:r>
          </a:p>
          <a:p>
            <a:pPr lvl="1">
              <a:spcAft>
                <a:spcPts val="1200"/>
              </a:spcAft>
            </a:pPr>
            <a:r>
              <a:rPr lang="nl-BE" sz="2200" dirty="0"/>
              <a:t>Opstellen ventilatieplan</a:t>
            </a:r>
          </a:p>
          <a:p>
            <a:pPr lvl="2">
              <a:spcAft>
                <a:spcPts val="1200"/>
              </a:spcAft>
            </a:pPr>
            <a:r>
              <a:rPr lang="nl-BE" sz="2200" dirty="0"/>
              <a:t>Jaarlijkse CO</a:t>
            </a:r>
            <a:r>
              <a:rPr lang="nl-BE" sz="2200" baseline="-25000" dirty="0"/>
              <a:t>2</a:t>
            </a:r>
            <a:r>
              <a:rPr lang="nl-BE" sz="2200" dirty="0"/>
              <a:t>-screening</a:t>
            </a:r>
          </a:p>
          <a:p>
            <a:pPr lvl="2">
              <a:spcAft>
                <a:spcPts val="1200"/>
              </a:spcAft>
            </a:pPr>
            <a:r>
              <a:rPr lang="nl-BE" sz="2200" dirty="0"/>
              <a:t>Maatregelen nemen </a:t>
            </a:r>
            <a:r>
              <a:rPr lang="nl-BE" sz="2200" dirty="0" err="1"/>
              <a:t>i.f.v</a:t>
            </a:r>
            <a:r>
              <a:rPr lang="nl-BE" sz="2200" dirty="0"/>
              <a:t>. luchtkwaliteit</a:t>
            </a:r>
          </a:p>
          <a:p>
            <a:pPr lvl="1">
              <a:spcAft>
                <a:spcPts val="1200"/>
              </a:spcAft>
            </a:pPr>
            <a:r>
              <a:rPr lang="nl-BE" sz="2200" dirty="0"/>
              <a:t>2-jaarlijks ventilatierapport</a:t>
            </a:r>
          </a:p>
        </p:txBody>
      </p:sp>
      <p:pic>
        <p:nvPicPr>
          <p:cNvPr id="9" name="Graphic 8" descr="Klembord met vinkjes met effen opvulling">
            <a:extLst>
              <a:ext uri="{FF2B5EF4-FFF2-40B4-BE49-F238E27FC236}">
                <a16:creationId xmlns:a16="http://schemas.microsoft.com/office/drawing/2014/main" id="{34D2B26F-D99A-1CEC-0E52-45893D3C38C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93146" y="1182114"/>
            <a:ext cx="4698854" cy="4698854"/>
          </a:xfrm>
          <a:prstGeom prst="rect">
            <a:avLst/>
          </a:prstGeom>
        </p:spPr>
      </p:pic>
    </p:spTree>
    <p:extLst>
      <p:ext uri="{BB962C8B-B14F-4D97-AF65-F5344CB8AC3E}">
        <p14:creationId xmlns:p14="http://schemas.microsoft.com/office/powerpoint/2010/main" val="98573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2B88DC4E-00E0-4FD4-A486-AFCF3260C37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2289" r="12289"/>
          <a:stretch/>
        </p:blipFill>
        <p:spPr>
          <a:xfrm flipH="1">
            <a:off x="5353670" y="0"/>
            <a:ext cx="7747733" cy="6933622"/>
          </a:xfrm>
        </p:spPr>
      </p:pic>
      <p:sp>
        <p:nvSpPr>
          <p:cNvPr id="6" name="Tijdelijke aanduiding voor tekst 5">
            <a:extLst>
              <a:ext uri="{FF2B5EF4-FFF2-40B4-BE49-F238E27FC236}">
                <a16:creationId xmlns:a16="http://schemas.microsoft.com/office/drawing/2014/main" id="{3585CEF7-EDDD-42DB-8754-ED690FC5C179}"/>
              </a:ext>
            </a:extLst>
          </p:cNvPr>
          <p:cNvSpPr>
            <a:spLocks noGrp="1"/>
          </p:cNvSpPr>
          <p:nvPr>
            <p:ph type="body" sz="quarter" idx="14"/>
          </p:nvPr>
        </p:nvSpPr>
        <p:spPr>
          <a:xfrm>
            <a:off x="924250" y="2582161"/>
            <a:ext cx="6770620" cy="1504950"/>
          </a:xfrm>
        </p:spPr>
        <p:txBody>
          <a:bodyPr anchor="ctr">
            <a:normAutofit/>
          </a:bodyPr>
          <a:lstStyle/>
          <a:p>
            <a:r>
              <a:rPr lang="nl-BE" sz="3200">
                <a:solidFill>
                  <a:srgbClr val="C00000"/>
                </a:solidFill>
                <a:latin typeface="Source Sans Pro"/>
                <a:ea typeface="Source Sans Pro"/>
              </a:rPr>
              <a:t>Belang van ventilatie </a:t>
            </a:r>
            <a:endParaRPr lang="nl-BE" sz="3200">
              <a:solidFill>
                <a:srgbClr val="C00000"/>
              </a:solidFill>
            </a:endParaRPr>
          </a:p>
          <a:p>
            <a:r>
              <a:rPr lang="nl-BE" sz="3200">
                <a:solidFill>
                  <a:srgbClr val="C00000"/>
                </a:solidFill>
                <a:latin typeface="Source Sans Pro"/>
                <a:ea typeface="Source Sans Pro"/>
              </a:rPr>
              <a:t>in jouw voorziening</a:t>
            </a:r>
            <a:endParaRPr lang="nl-BE" sz="3200">
              <a:solidFill>
                <a:srgbClr val="C00000"/>
              </a:solidFill>
            </a:endParaRPr>
          </a:p>
        </p:txBody>
      </p:sp>
      <p:sp>
        <p:nvSpPr>
          <p:cNvPr id="10" name="Ovaal 9">
            <a:extLst>
              <a:ext uri="{FF2B5EF4-FFF2-40B4-BE49-F238E27FC236}">
                <a16:creationId xmlns:a16="http://schemas.microsoft.com/office/drawing/2014/main" id="{A27B6D10-4B9C-4453-8C1D-F8C0238AFA12}"/>
              </a:ext>
            </a:extLst>
          </p:cNvPr>
          <p:cNvSpPr/>
          <p:nvPr/>
        </p:nvSpPr>
        <p:spPr>
          <a:xfrm>
            <a:off x="-132964" y="2806029"/>
            <a:ext cx="1057214" cy="10572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Graphic 6">
            <a:extLst>
              <a:ext uri="{FF2B5EF4-FFF2-40B4-BE49-F238E27FC236}">
                <a16:creationId xmlns:a16="http://schemas.microsoft.com/office/drawing/2014/main" id="{D80B2091-83C1-48E6-B704-1597FD6E9F39}"/>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4"/>
              </a:ext>
            </a:extLst>
          </a:blip>
          <a:srcRect r="50000" b="29954"/>
          <a:stretch/>
        </p:blipFill>
        <p:spPr>
          <a:xfrm>
            <a:off x="9620250" y="3255219"/>
            <a:ext cx="2571750" cy="3602781"/>
          </a:xfrm>
          <a:prstGeom prst="rect">
            <a:avLst/>
          </a:prstGeom>
        </p:spPr>
      </p:pic>
    </p:spTree>
    <p:extLst>
      <p:ext uri="{BB962C8B-B14F-4D97-AF65-F5344CB8AC3E}">
        <p14:creationId xmlns:p14="http://schemas.microsoft.com/office/powerpoint/2010/main" val="1711593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EB0D571-05D2-4699-BEDD-5365A04B1A48}"/>
              </a:ext>
            </a:extLst>
          </p:cNvPr>
          <p:cNvSpPr>
            <a:spLocks noGrp="1"/>
          </p:cNvSpPr>
          <p:nvPr>
            <p:ph type="title"/>
          </p:nvPr>
        </p:nvSpPr>
        <p:spPr/>
        <p:txBody>
          <a:bodyPr/>
          <a:lstStyle/>
          <a:p>
            <a:r>
              <a:rPr lang="nl-BE"/>
              <a:t>Ongezonde binnenlucht voorkomen</a:t>
            </a:r>
          </a:p>
        </p:txBody>
      </p:sp>
      <p:sp>
        <p:nvSpPr>
          <p:cNvPr id="6" name="Tijdelijke aanduiding voor inhoud 5">
            <a:extLst>
              <a:ext uri="{FF2B5EF4-FFF2-40B4-BE49-F238E27FC236}">
                <a16:creationId xmlns:a16="http://schemas.microsoft.com/office/drawing/2014/main" id="{859D41EE-BC32-4E83-9AA2-8FDA11608A6F}"/>
              </a:ext>
            </a:extLst>
          </p:cNvPr>
          <p:cNvSpPr>
            <a:spLocks noGrp="1"/>
          </p:cNvSpPr>
          <p:nvPr>
            <p:ph idx="1"/>
          </p:nvPr>
        </p:nvSpPr>
        <p:spPr>
          <a:xfrm>
            <a:off x="550862" y="1585328"/>
            <a:ext cx="10802937" cy="5210629"/>
          </a:xfrm>
        </p:spPr>
        <p:txBody>
          <a:bodyPr vert="horz" lIns="91440" tIns="45720" rIns="91440" bIns="45720" rtlCol="0" anchor="t">
            <a:normAutofit/>
          </a:bodyPr>
          <a:lstStyle/>
          <a:p>
            <a:pPr>
              <a:spcAft>
                <a:spcPts val="2400"/>
              </a:spcAft>
            </a:pPr>
            <a:r>
              <a:rPr lang="nl-BE" sz="2400" dirty="0">
                <a:latin typeface="Trebuchet MS"/>
              </a:rPr>
              <a:t>Gezonde lucht is belangrijk</a:t>
            </a:r>
          </a:p>
          <a:p>
            <a:pPr>
              <a:spcAft>
                <a:spcPts val="2400"/>
              </a:spcAft>
            </a:pPr>
            <a:endParaRPr lang="nl-BE" sz="2400" dirty="0">
              <a:latin typeface="Trebuchet MS"/>
            </a:endParaRPr>
          </a:p>
          <a:p>
            <a:pPr>
              <a:spcAft>
                <a:spcPts val="2400"/>
              </a:spcAft>
            </a:pPr>
            <a:endParaRPr lang="nl-BE" sz="2400" dirty="0">
              <a:latin typeface="Trebuchet MS"/>
            </a:endParaRPr>
          </a:p>
          <a:p>
            <a:pPr>
              <a:spcAft>
                <a:spcPts val="2400"/>
              </a:spcAft>
            </a:pPr>
            <a:endParaRPr lang="nl-BE" sz="2400" dirty="0">
              <a:latin typeface="Trebuchet MS"/>
            </a:endParaRPr>
          </a:p>
          <a:p>
            <a:pPr>
              <a:spcAft>
                <a:spcPts val="2400"/>
              </a:spcAft>
            </a:pPr>
            <a:endParaRPr lang="nl-BE" sz="2400" dirty="0">
              <a:latin typeface="Trebuchet MS"/>
            </a:endParaRPr>
          </a:p>
          <a:p>
            <a:pPr>
              <a:spcAft>
                <a:spcPts val="2400"/>
              </a:spcAft>
            </a:pPr>
            <a:r>
              <a:rPr lang="nl-BE" sz="2400" dirty="0">
                <a:latin typeface="Trebuchet MS"/>
              </a:rPr>
              <a:t>Ouderen en (chronisch) zieken = gevoelige groep</a:t>
            </a:r>
          </a:p>
          <a:p>
            <a:pPr>
              <a:spcAft>
                <a:spcPts val="2400"/>
              </a:spcAft>
            </a:pPr>
            <a:r>
              <a:rPr lang="nl-BE" sz="2400" dirty="0">
                <a:latin typeface="Trebuchet MS"/>
              </a:rPr>
              <a:t>Ook belangrijk voor medewerkers: bv. impact op concentratievermogen</a:t>
            </a:r>
            <a:endParaRPr lang="nl-BE" sz="2400" dirty="0"/>
          </a:p>
        </p:txBody>
      </p:sp>
      <p:sp>
        <p:nvSpPr>
          <p:cNvPr id="3" name="Tijdelijke aanduiding voor dianummer 2">
            <a:extLst>
              <a:ext uri="{FF2B5EF4-FFF2-40B4-BE49-F238E27FC236}">
                <a16:creationId xmlns:a16="http://schemas.microsoft.com/office/drawing/2014/main" id="{D1D74FE7-A3B7-4682-8234-A772311EAA4D}"/>
              </a:ext>
            </a:extLst>
          </p:cNvPr>
          <p:cNvSpPr>
            <a:spLocks noGrp="1"/>
          </p:cNvSpPr>
          <p:nvPr>
            <p:ph type="sldNum" sz="quarter" idx="4294967295"/>
          </p:nvPr>
        </p:nvSpPr>
        <p:spPr>
          <a:xfrm>
            <a:off x="9448800" y="6492875"/>
            <a:ext cx="2743200" cy="365125"/>
          </a:xfrm>
        </p:spPr>
        <p:txBody>
          <a:bodyPr/>
          <a:lstStyle/>
          <a:p>
            <a:fld id="{13FEC1A7-3D9B-4DFA-8B0C-CE4E0C17F2DB}" type="slidenum">
              <a:rPr lang="nl-BE" smtClean="0"/>
              <a:t>5</a:t>
            </a:fld>
            <a:endParaRPr lang="nl-BE"/>
          </a:p>
        </p:txBody>
      </p:sp>
      <p:pic>
        <p:nvPicPr>
          <p:cNvPr id="7" name="Afbeelding 6" descr="Afbeelding met tekst&#10;&#10;Automatisch gegenereerde beschrijving">
            <a:extLst>
              <a:ext uri="{FF2B5EF4-FFF2-40B4-BE49-F238E27FC236}">
                <a16:creationId xmlns:a16="http://schemas.microsoft.com/office/drawing/2014/main" id="{05F68C53-6783-0CCF-255F-E5AA36435E30}"/>
              </a:ext>
            </a:extLst>
          </p:cNvPr>
          <p:cNvPicPr>
            <a:picLocks noChangeAspect="1"/>
          </p:cNvPicPr>
          <p:nvPr/>
        </p:nvPicPr>
        <p:blipFill>
          <a:blip r:embed="rId3">
            <a:duotone>
              <a:schemeClr val="accent3">
                <a:shade val="45000"/>
                <a:satMod val="135000"/>
              </a:schemeClr>
              <a:prstClr val="white"/>
            </a:duotone>
          </a:blip>
          <a:srcRect r="-3812" b="-687"/>
          <a:stretch/>
        </p:blipFill>
        <p:spPr>
          <a:xfrm>
            <a:off x="668042" y="2124452"/>
            <a:ext cx="8895792" cy="3136652"/>
          </a:xfrm>
          <a:prstGeom prst="rect">
            <a:avLst/>
          </a:prstGeom>
        </p:spPr>
      </p:pic>
    </p:spTree>
    <p:extLst>
      <p:ext uri="{BB962C8B-B14F-4D97-AF65-F5344CB8AC3E}">
        <p14:creationId xmlns:p14="http://schemas.microsoft.com/office/powerpoint/2010/main" val="312649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9977549-1ED3-4C37-B063-14327C3D7E1E}"/>
              </a:ext>
            </a:extLst>
          </p:cNvPr>
          <p:cNvSpPr>
            <a:spLocks noGrp="1"/>
          </p:cNvSpPr>
          <p:nvPr>
            <p:ph idx="1"/>
          </p:nvPr>
        </p:nvSpPr>
        <p:spPr/>
        <p:txBody>
          <a:bodyPr vert="horz" lIns="91440" tIns="45720" rIns="91440" bIns="45720" numCol="1" rtlCol="0" anchor="t">
            <a:normAutofit/>
          </a:bodyPr>
          <a:lstStyle/>
          <a:p>
            <a:pPr>
              <a:spcBef>
                <a:spcPts val="1200"/>
              </a:spcBef>
              <a:spcAft>
                <a:spcPts val="1800"/>
              </a:spcAft>
            </a:pPr>
            <a:r>
              <a:rPr lang="nl-BE">
                <a:latin typeface="Trebuchet MS"/>
              </a:rPr>
              <a:t>Direct contact: contacttransmissie en druppeltransmissie</a:t>
            </a:r>
            <a:endParaRPr lang="nl-NL">
              <a:latin typeface="Trebuchet MS"/>
            </a:endParaRPr>
          </a:p>
          <a:p>
            <a:pPr>
              <a:spcBef>
                <a:spcPts val="1200"/>
              </a:spcBef>
              <a:spcAft>
                <a:spcPts val="1800"/>
              </a:spcAft>
            </a:pPr>
            <a:r>
              <a:rPr lang="nl-BE">
                <a:latin typeface="Trebuchet MS"/>
              </a:rPr>
              <a:t>Indirect contact: </a:t>
            </a:r>
            <a:r>
              <a:rPr lang="nl-BE" err="1">
                <a:latin typeface="Trebuchet MS"/>
              </a:rPr>
              <a:t>luchtgedragen</a:t>
            </a:r>
            <a:r>
              <a:rPr lang="nl-BE">
                <a:latin typeface="Trebuchet MS"/>
              </a:rPr>
              <a:t> transmissie</a:t>
            </a:r>
          </a:p>
          <a:p>
            <a:pPr lvl="1">
              <a:spcBef>
                <a:spcPts val="1200"/>
              </a:spcBef>
              <a:spcAft>
                <a:spcPts val="1800"/>
              </a:spcAft>
            </a:pPr>
            <a:r>
              <a:rPr lang="nl-BE">
                <a:latin typeface="Trebuchet MS"/>
              </a:rPr>
              <a:t>Besmetting via microdruppels (</a:t>
            </a:r>
            <a:r>
              <a:rPr lang="nl-BE" err="1">
                <a:latin typeface="Trebuchet MS"/>
              </a:rPr>
              <a:t>aerosolen</a:t>
            </a:r>
            <a:r>
              <a:rPr lang="nl-BE">
                <a:latin typeface="Trebuchet MS"/>
              </a:rPr>
              <a:t>)</a:t>
            </a:r>
          </a:p>
          <a:p>
            <a:pPr lvl="1">
              <a:spcBef>
                <a:spcPts val="1200"/>
              </a:spcBef>
              <a:spcAft>
                <a:spcPts val="1800"/>
              </a:spcAft>
            </a:pPr>
            <a:r>
              <a:rPr lang="nl-BE">
                <a:latin typeface="Trebuchet MS"/>
              </a:rPr>
              <a:t>Zweven in de lucht</a:t>
            </a:r>
          </a:p>
          <a:p>
            <a:pPr lvl="1">
              <a:spcBef>
                <a:spcPts val="1200"/>
              </a:spcBef>
              <a:spcAft>
                <a:spcPts val="1800"/>
              </a:spcAft>
            </a:pPr>
            <a:r>
              <a:rPr lang="nl-BE">
                <a:latin typeface="Trebuchet MS"/>
              </a:rPr>
              <a:t>Besmetting nog mogelijk nadat besmet persoon de ruimte heeft verlaten</a:t>
            </a:r>
          </a:p>
          <a:p>
            <a:pPr lvl="1">
              <a:spcBef>
                <a:spcPts val="1200"/>
              </a:spcBef>
              <a:spcAft>
                <a:spcPts val="1800"/>
              </a:spcAft>
            </a:pPr>
            <a:r>
              <a:rPr lang="nl-BE">
                <a:latin typeface="Trebuchet MS"/>
              </a:rPr>
              <a:t>Maatregel: ventileren en verluchten</a:t>
            </a:r>
          </a:p>
        </p:txBody>
      </p:sp>
      <p:sp>
        <p:nvSpPr>
          <p:cNvPr id="7" name="Tijdelijke aanduiding voor dianummer 6">
            <a:extLst>
              <a:ext uri="{FF2B5EF4-FFF2-40B4-BE49-F238E27FC236}">
                <a16:creationId xmlns:a16="http://schemas.microsoft.com/office/drawing/2014/main" id="{3F884AFA-89EE-4CB8-89EC-8EFEE4B9A1E6}"/>
              </a:ext>
            </a:extLst>
          </p:cNvPr>
          <p:cNvSpPr>
            <a:spLocks noGrp="1"/>
          </p:cNvSpPr>
          <p:nvPr>
            <p:ph type="sldNum" sz="quarter" idx="4294967295"/>
          </p:nvPr>
        </p:nvSpPr>
        <p:spPr>
          <a:xfrm>
            <a:off x="9448800" y="6492875"/>
            <a:ext cx="2743200" cy="365125"/>
          </a:xfrm>
        </p:spPr>
        <p:txBody>
          <a:bodyPr/>
          <a:lstStyle/>
          <a:p>
            <a:fld id="{13FEC1A7-3D9B-4DFA-8B0C-CE4E0C17F2DB}" type="slidenum">
              <a:rPr lang="nl-BE" smtClean="0"/>
              <a:t>6</a:t>
            </a:fld>
            <a:endParaRPr lang="nl-BE"/>
          </a:p>
        </p:txBody>
      </p:sp>
      <p:sp>
        <p:nvSpPr>
          <p:cNvPr id="11" name="Titel 1">
            <a:extLst>
              <a:ext uri="{FF2B5EF4-FFF2-40B4-BE49-F238E27FC236}">
                <a16:creationId xmlns:a16="http://schemas.microsoft.com/office/drawing/2014/main" id="{D0D4A881-10DF-4282-8E99-D82D6C25C296}"/>
              </a:ext>
            </a:extLst>
          </p:cNvPr>
          <p:cNvSpPr>
            <a:spLocks noGrp="1"/>
          </p:cNvSpPr>
          <p:nvPr>
            <p:ph type="title"/>
          </p:nvPr>
        </p:nvSpPr>
        <p:spPr>
          <a:xfrm>
            <a:off x="550863" y="535783"/>
            <a:ext cx="10802937" cy="646331"/>
          </a:xfrm>
        </p:spPr>
        <p:txBody>
          <a:bodyPr/>
          <a:lstStyle/>
          <a:p>
            <a:r>
              <a:rPr lang="nl-BE"/>
              <a:t>Respiratoire infectieziekten</a:t>
            </a:r>
          </a:p>
        </p:txBody>
      </p:sp>
    </p:spTree>
    <p:extLst>
      <p:ext uri="{BB962C8B-B14F-4D97-AF65-F5344CB8AC3E}">
        <p14:creationId xmlns:p14="http://schemas.microsoft.com/office/powerpoint/2010/main" val="989753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A985-A83C-4839-ABB8-E8FECEEE8161}"/>
              </a:ext>
            </a:extLst>
          </p:cNvPr>
          <p:cNvSpPr>
            <a:spLocks noGrp="1"/>
          </p:cNvSpPr>
          <p:nvPr>
            <p:ph type="title"/>
          </p:nvPr>
        </p:nvSpPr>
        <p:spPr/>
        <p:txBody>
          <a:bodyPr/>
          <a:lstStyle/>
          <a:p>
            <a:r>
              <a:rPr lang="nl-BE"/>
              <a:t>De rol van ventilatie: infectieziekten</a:t>
            </a:r>
          </a:p>
        </p:txBody>
      </p:sp>
      <p:sp>
        <p:nvSpPr>
          <p:cNvPr id="4" name="Tijdelijke aanduiding voor dianummer 3">
            <a:extLst>
              <a:ext uri="{FF2B5EF4-FFF2-40B4-BE49-F238E27FC236}">
                <a16:creationId xmlns:a16="http://schemas.microsoft.com/office/drawing/2014/main" id="{B1E98189-2F79-4449-B8A9-E27E78DA6294}"/>
              </a:ext>
            </a:extLst>
          </p:cNvPr>
          <p:cNvSpPr>
            <a:spLocks noGrp="1"/>
          </p:cNvSpPr>
          <p:nvPr>
            <p:ph type="sldNum" sz="quarter" idx="4294967295"/>
          </p:nvPr>
        </p:nvSpPr>
        <p:spPr>
          <a:xfrm>
            <a:off x="9448800" y="6492875"/>
            <a:ext cx="2743200" cy="365125"/>
          </a:xfrm>
        </p:spPr>
        <p:txBody>
          <a:bodyPr/>
          <a:lstStyle/>
          <a:p>
            <a:fld id="{13FEC1A7-3D9B-4DFA-8B0C-CE4E0C17F2DB}" type="slidenum">
              <a:rPr lang="nl-BE" smtClean="0"/>
              <a:pPr/>
              <a:t>7</a:t>
            </a:fld>
            <a:endParaRPr lang="nl-BE">
              <a:latin typeface="Source Sans Pro" panose="020B0503030403020204" pitchFamily="34" charset="0"/>
              <a:ea typeface="Source Sans Pro" panose="020B0503030403020204" pitchFamily="34" charset="0"/>
            </a:endParaRPr>
          </a:p>
        </p:txBody>
      </p:sp>
      <p:sp>
        <p:nvSpPr>
          <p:cNvPr id="11" name="Tijdelijke aanduiding voor inhoud 5">
            <a:extLst>
              <a:ext uri="{FF2B5EF4-FFF2-40B4-BE49-F238E27FC236}">
                <a16:creationId xmlns:a16="http://schemas.microsoft.com/office/drawing/2014/main" id="{96F8DBE8-FA5B-400B-BB17-9FD6E31458AD}"/>
              </a:ext>
            </a:extLst>
          </p:cNvPr>
          <p:cNvSpPr txBox="1">
            <a:spLocks/>
          </p:cNvSpPr>
          <p:nvPr/>
        </p:nvSpPr>
        <p:spPr>
          <a:xfrm>
            <a:off x="550862" y="1378856"/>
            <a:ext cx="10802937" cy="5210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F2D26"/>
              </a:buClr>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DF2D26"/>
              </a:buClr>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DF2D26"/>
              </a:buClr>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endParaRPr lang="nl-BE">
              <a:solidFill>
                <a:srgbClr val="C00000"/>
              </a:solidFill>
            </a:endParaRPr>
          </a:p>
        </p:txBody>
      </p:sp>
      <p:pic>
        <p:nvPicPr>
          <p:cNvPr id="1026" name="Picture 2">
            <a:extLst>
              <a:ext uri="{FF2B5EF4-FFF2-40B4-BE49-F238E27FC236}">
                <a16:creationId xmlns:a16="http://schemas.microsoft.com/office/drawing/2014/main" id="{EE95C125-B46F-4932-B3CC-F6E9DC2FE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76" y="1515000"/>
            <a:ext cx="5795222" cy="4584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D58863-1270-0502-B03C-62DF9E59C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688" y="1512480"/>
            <a:ext cx="5795222" cy="458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124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A22C3C4-CFFA-44A7-BAFE-FFFD750D4025}"/>
              </a:ext>
            </a:extLst>
          </p:cNvPr>
          <p:cNvSpPr>
            <a:spLocks noGrp="1"/>
          </p:cNvSpPr>
          <p:nvPr>
            <p:ph type="sldNum" sz="quarter" idx="4294967295"/>
          </p:nvPr>
        </p:nvSpPr>
        <p:spPr>
          <a:xfrm>
            <a:off x="9448800" y="6492875"/>
            <a:ext cx="2743200" cy="365125"/>
          </a:xfrm>
        </p:spPr>
        <p:txBody>
          <a:bodyPr/>
          <a:lstStyle/>
          <a:p>
            <a:fld id="{13FEC1A7-3D9B-4DFA-8B0C-CE4E0C17F2DB}" type="slidenum">
              <a:rPr lang="nl-BE" smtClean="0"/>
              <a:pPr/>
              <a:t>8</a:t>
            </a:fld>
            <a:endParaRPr lang="nl-BE">
              <a:latin typeface="Source Sans Pro" panose="020B0503030403020204" pitchFamily="34" charset="0"/>
              <a:ea typeface="Source Sans Pro" panose="020B0503030403020204" pitchFamily="34" charset="0"/>
            </a:endParaRPr>
          </a:p>
        </p:txBody>
      </p:sp>
      <p:sp>
        <p:nvSpPr>
          <p:cNvPr id="10" name="Titel 1">
            <a:extLst>
              <a:ext uri="{FF2B5EF4-FFF2-40B4-BE49-F238E27FC236}">
                <a16:creationId xmlns:a16="http://schemas.microsoft.com/office/drawing/2014/main" id="{968C6F0F-169C-41AF-B81F-401B21D79AC7}"/>
              </a:ext>
            </a:extLst>
          </p:cNvPr>
          <p:cNvSpPr>
            <a:spLocks noGrp="1"/>
          </p:cNvSpPr>
          <p:nvPr>
            <p:ph type="title"/>
          </p:nvPr>
        </p:nvSpPr>
        <p:spPr>
          <a:xfrm>
            <a:off x="550863" y="563483"/>
            <a:ext cx="10802937" cy="590931"/>
          </a:xfrm>
        </p:spPr>
        <p:txBody>
          <a:bodyPr/>
          <a:lstStyle/>
          <a:p>
            <a:r>
              <a:rPr lang="nl-BE" sz="3600">
                <a:latin typeface="Trebuchet MS"/>
              </a:rPr>
              <a:t>De rol van ventilatie: infectieziekten</a:t>
            </a:r>
          </a:p>
        </p:txBody>
      </p:sp>
      <p:sp>
        <p:nvSpPr>
          <p:cNvPr id="12" name="Tijdelijke aanduiding voor inhoud 2">
            <a:extLst>
              <a:ext uri="{FF2B5EF4-FFF2-40B4-BE49-F238E27FC236}">
                <a16:creationId xmlns:a16="http://schemas.microsoft.com/office/drawing/2014/main" id="{541E728A-F504-4D18-849E-504520E30177}"/>
              </a:ext>
            </a:extLst>
          </p:cNvPr>
          <p:cNvSpPr txBox="1">
            <a:spLocks/>
          </p:cNvSpPr>
          <p:nvPr/>
        </p:nvSpPr>
        <p:spPr>
          <a:xfrm>
            <a:off x="550862" y="1378856"/>
            <a:ext cx="10802937" cy="521062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rgbClr val="DF2D26"/>
              </a:buClr>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DF2D26"/>
              </a:buClr>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DF2D26"/>
              </a:buClr>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endParaRPr lang="nl-BE">
              <a:solidFill>
                <a:srgbClr val="C00000"/>
              </a:solidFill>
            </a:endParaRPr>
          </a:p>
        </p:txBody>
      </p:sp>
      <p:grpSp>
        <p:nvGrpSpPr>
          <p:cNvPr id="5" name="Groep 4">
            <a:extLst>
              <a:ext uri="{FF2B5EF4-FFF2-40B4-BE49-F238E27FC236}">
                <a16:creationId xmlns:a16="http://schemas.microsoft.com/office/drawing/2014/main" id="{CB300035-D6BB-1C09-294A-F5489D5D683A}"/>
              </a:ext>
            </a:extLst>
          </p:cNvPr>
          <p:cNvGrpSpPr/>
          <p:nvPr/>
        </p:nvGrpSpPr>
        <p:grpSpPr>
          <a:xfrm>
            <a:off x="838201" y="1742739"/>
            <a:ext cx="9479977" cy="4651765"/>
            <a:chOff x="838201" y="1742739"/>
            <a:chExt cx="9479977" cy="4651765"/>
          </a:xfrm>
        </p:grpSpPr>
        <p:pic>
          <p:nvPicPr>
            <p:cNvPr id="2050" name="Picture 2">
              <a:extLst>
                <a:ext uri="{FF2B5EF4-FFF2-40B4-BE49-F238E27FC236}">
                  <a16:creationId xmlns:a16="http://schemas.microsoft.com/office/drawing/2014/main" id="{DAC58D58-CD24-0281-2E84-926F716ECF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37"/>
            <a:stretch/>
          </p:blipFill>
          <p:spPr bwMode="auto">
            <a:xfrm>
              <a:off x="838201" y="1742739"/>
              <a:ext cx="9479977" cy="465176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82EAD387-E93E-402C-8FC2-454F359D5190}"/>
                </a:ext>
              </a:extLst>
            </p:cNvPr>
            <p:cNvSpPr/>
            <p:nvPr/>
          </p:nvSpPr>
          <p:spPr>
            <a:xfrm rot="2724349">
              <a:off x="4637147" y="2590285"/>
              <a:ext cx="249907" cy="1445107"/>
            </a:xfrm>
            <a:prstGeom prst="rect">
              <a:avLst/>
            </a:prstGeom>
            <a:solidFill>
              <a:srgbClr val="C00000">
                <a:alpha val="3294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93628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2B88DC4E-00E0-4FD4-A486-AFCF3260C37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l="12708" r="12708"/>
          <a:stretch/>
        </p:blipFill>
        <p:spPr>
          <a:xfrm flipH="1">
            <a:off x="5563048" y="0"/>
            <a:ext cx="7663232" cy="6858000"/>
          </a:xfrm>
        </p:spPr>
      </p:pic>
      <p:sp>
        <p:nvSpPr>
          <p:cNvPr id="6" name="Tijdelijke aanduiding voor tekst 5">
            <a:extLst>
              <a:ext uri="{FF2B5EF4-FFF2-40B4-BE49-F238E27FC236}">
                <a16:creationId xmlns:a16="http://schemas.microsoft.com/office/drawing/2014/main" id="{3585CEF7-EDDD-42DB-8754-ED690FC5C179}"/>
              </a:ext>
            </a:extLst>
          </p:cNvPr>
          <p:cNvSpPr>
            <a:spLocks noGrp="1"/>
          </p:cNvSpPr>
          <p:nvPr>
            <p:ph type="body" sz="quarter" idx="14"/>
          </p:nvPr>
        </p:nvSpPr>
        <p:spPr>
          <a:xfrm>
            <a:off x="924250" y="2582161"/>
            <a:ext cx="6770620" cy="1504950"/>
          </a:xfrm>
        </p:spPr>
        <p:txBody>
          <a:bodyPr anchor="ctr">
            <a:normAutofit/>
          </a:bodyPr>
          <a:lstStyle/>
          <a:p>
            <a:r>
              <a:rPr lang="nl-BE" sz="3200">
                <a:solidFill>
                  <a:srgbClr val="C00000"/>
                </a:solidFill>
                <a:latin typeface="Source Sans Pro"/>
                <a:ea typeface="Source Sans Pro"/>
              </a:rPr>
              <a:t>Ventilatie in </a:t>
            </a:r>
            <a:endParaRPr lang="nl-NL"/>
          </a:p>
          <a:p>
            <a:r>
              <a:rPr lang="nl-BE" sz="3200">
                <a:solidFill>
                  <a:srgbClr val="C00000"/>
                </a:solidFill>
                <a:latin typeface="Source Sans Pro"/>
                <a:ea typeface="Source Sans Pro"/>
              </a:rPr>
              <a:t>onze voorziening</a:t>
            </a:r>
            <a:endParaRPr lang="nl-BE"/>
          </a:p>
        </p:txBody>
      </p:sp>
      <p:sp>
        <p:nvSpPr>
          <p:cNvPr id="10" name="Ovaal 9">
            <a:extLst>
              <a:ext uri="{FF2B5EF4-FFF2-40B4-BE49-F238E27FC236}">
                <a16:creationId xmlns:a16="http://schemas.microsoft.com/office/drawing/2014/main" id="{A27B6D10-4B9C-4453-8C1D-F8C0238AFA12}"/>
              </a:ext>
            </a:extLst>
          </p:cNvPr>
          <p:cNvSpPr/>
          <p:nvPr/>
        </p:nvSpPr>
        <p:spPr>
          <a:xfrm>
            <a:off x="-132964" y="2806029"/>
            <a:ext cx="1057214" cy="10572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Graphic 6">
            <a:extLst>
              <a:ext uri="{FF2B5EF4-FFF2-40B4-BE49-F238E27FC236}">
                <a16:creationId xmlns:a16="http://schemas.microsoft.com/office/drawing/2014/main" id="{D80B2091-83C1-48E6-B704-1597FD6E9F39}"/>
              </a:ext>
            </a:extLst>
          </p:cNvPr>
          <p:cNvPicPr>
            <a:picLocks noChangeAspect="1"/>
          </p:cNvPicPr>
          <p:nvPr/>
        </p:nvPicPr>
        <p:blipFill rotWithShape="1">
          <a:blip>
            <a:extLst>
              <a:ext uri="{28A0092B-C50C-407E-A947-70E740481C1C}">
                <a14:useLocalDpi xmlns:a14="http://schemas.microsoft.com/office/drawing/2010/main"/>
              </a:ext>
              <a:ext uri="{96DAC541-7B7A-43D3-8B79-37D633B846F1}">
                <asvg:svgBlip xmlns:asvg="http://schemas.microsoft.com/office/drawing/2016/SVG/main" r:embed="rId4"/>
              </a:ext>
            </a:extLst>
          </a:blip>
          <a:srcRect r="50000" b="29954"/>
          <a:stretch/>
        </p:blipFill>
        <p:spPr>
          <a:xfrm>
            <a:off x="9620250" y="3255219"/>
            <a:ext cx="2571750" cy="3602781"/>
          </a:xfrm>
          <a:prstGeom prst="rect">
            <a:avLst/>
          </a:prstGeom>
        </p:spPr>
      </p:pic>
    </p:spTree>
    <p:extLst>
      <p:ext uri="{BB962C8B-B14F-4D97-AF65-F5344CB8AC3E}">
        <p14:creationId xmlns:p14="http://schemas.microsoft.com/office/powerpoint/2010/main" val="1468020429"/>
      </p:ext>
    </p:extLst>
  </p:cSld>
  <p:clrMapOvr>
    <a:masterClrMapping/>
  </p:clrMapOvr>
</p:sld>
</file>

<file path=ppt/theme/theme1.xml><?xml version="1.0" encoding="utf-8"?>
<a:theme xmlns:a="http://schemas.openxmlformats.org/drawingml/2006/main" name="Huisstijl LogoGezond+ MM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isstijl LogoGezond+ MMKs" id="{452EFFE7-9BBF-4E3F-8AC6-173B27BCF125}" vid="{1FB4E9A0-EC97-4854-B220-6A545BF84C7E}"/>
    </a:ext>
  </a:extLst>
</a:theme>
</file>

<file path=ppt/theme/theme2.xml><?xml version="1.0" encoding="utf-8"?>
<a:theme xmlns:a="http://schemas.openxmlformats.org/drawingml/2006/main" name="Huisstijl Logo Gezo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uisstijl Vlaamse Logo's">
  <a:themeElements>
    <a:clrScheme name="Logo Mechelen">
      <a:dk1>
        <a:srgbClr val="000000"/>
      </a:dk1>
      <a:lt1>
        <a:sysClr val="window" lastClr="FFFFFF"/>
      </a:lt1>
      <a:dk2>
        <a:srgbClr val="44546A"/>
      </a:dk2>
      <a:lt2>
        <a:srgbClr val="E7E6E6"/>
      </a:lt2>
      <a:accent1>
        <a:srgbClr val="00678D"/>
      </a:accent1>
      <a:accent2>
        <a:srgbClr val="41ABE6"/>
      </a:accent2>
      <a:accent3>
        <a:srgbClr val="C94736"/>
      </a:accent3>
      <a:accent4>
        <a:srgbClr val="9FC9B1"/>
      </a:accent4>
      <a:accent5>
        <a:srgbClr val="BFC92B"/>
      </a:accent5>
      <a:accent6>
        <a:srgbClr val="009BD2"/>
      </a:accent6>
      <a:hlink>
        <a:srgbClr val="E56D21"/>
      </a:hlink>
      <a:folHlink>
        <a:srgbClr val="36984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l">
          <a:buClr>
            <a:srgbClr val="DF2D26"/>
          </a:buClr>
          <a:buNone/>
          <a:defRPr sz="3600" b="1" cap="all" dirty="0" smtClean="0">
            <a:latin typeface="Trebuchet MS" panose="020B0603020202020204" pitchFamily="34" charset="0"/>
          </a:defRPr>
        </a:defPPr>
      </a:lstStyle>
    </a:txDef>
  </a:objectDefaults>
  <a:extraClrSchemeLst/>
  <a:extLst>
    <a:ext uri="{05A4C25C-085E-4340-85A3-A5531E510DB2}">
      <thm15:themeFamily xmlns:thm15="http://schemas.microsoft.com/office/thememl/2012/main" name="Huisstijl Vlaamse Logo's" id="{21153FA4-821F-4815-9986-EAFE7D023CBF}" vid="{EC73A439-973B-4DB6-B6AF-853F019BC70F}"/>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fe36c40-09c1-4d63-b17e-ad3baf33767f">
      <Terms xmlns="http://schemas.microsoft.com/office/infopath/2007/PartnerControls"/>
    </lcf76f155ced4ddcb4097134ff3c332f>
    <TaxCatchAll xmlns="9a9ec0f0-7796-43d0-ac1f-4c8c46ee0b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3E54543568E94494BCAD195BDA84FE" ma:contentTypeVersion="14" ma:contentTypeDescription="Een nieuw document maken." ma:contentTypeScope="" ma:versionID="bfed4399ff96ea6f85ad2096bc5f0020">
  <xsd:schema xmlns:xsd="http://www.w3.org/2001/XMLSchema" xmlns:xs="http://www.w3.org/2001/XMLSchema" xmlns:p="http://schemas.microsoft.com/office/2006/metadata/properties" xmlns:ns2="6fe36c40-09c1-4d63-b17e-ad3baf33767f" xmlns:ns3="b1fbe6bc-579c-47af-b031-4320ec39a433" xmlns:ns4="9a9ec0f0-7796-43d0-ac1f-4c8c46ee0bd1" targetNamespace="http://schemas.microsoft.com/office/2006/metadata/properties" ma:root="true" ma:fieldsID="f745fca2df1dd1c8ea096d6df486476a" ns2:_="" ns3:_="" ns4:_="">
    <xsd:import namespace="6fe36c40-09c1-4d63-b17e-ad3baf33767f"/>
    <xsd:import namespace="b1fbe6bc-579c-47af-b031-4320ec39a433"/>
    <xsd:import namespace="9a9ec0f0-7796-43d0-ac1f-4c8c46ee0bd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36c40-09c1-4d63-b17e-ad3baf337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fbe6bc-579c-47af-b031-4320ec39a433"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f3f1a0b-e239-4cb7-8a38-872c86642cbf}" ma:internalName="TaxCatchAll" ma:showField="CatchAllData" ma:web="b1fbe6bc-579c-47af-b031-4320ec39a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767056-C542-4AAD-9254-58B2D124F30B}">
  <ds:schemaRefs>
    <ds:schemaRef ds:uri="http://purl.org/dc/dcmitype/"/>
    <ds:schemaRef ds:uri="6fe36c40-09c1-4d63-b17e-ad3baf33767f"/>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9a9ec0f0-7796-43d0-ac1f-4c8c46ee0bd1"/>
    <ds:schemaRef ds:uri="http://schemas.openxmlformats.org/package/2006/metadata/core-properties"/>
    <ds:schemaRef ds:uri="b1fbe6bc-579c-47af-b031-4320ec39a433"/>
    <ds:schemaRef ds:uri="http://www.w3.org/XML/1998/namespace"/>
  </ds:schemaRefs>
</ds:datastoreItem>
</file>

<file path=customXml/itemProps2.xml><?xml version="1.0" encoding="utf-8"?>
<ds:datastoreItem xmlns:ds="http://schemas.openxmlformats.org/officeDocument/2006/customXml" ds:itemID="{1204D891-5B84-4528-B363-C4CE706401AE}"/>
</file>

<file path=customXml/itemProps3.xml><?xml version="1.0" encoding="utf-8"?>
<ds:datastoreItem xmlns:ds="http://schemas.openxmlformats.org/officeDocument/2006/customXml" ds:itemID="{04EF1C2B-ACAF-423E-9FEE-B6632EF1C3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Huisstijl LogoGezond+ MMKs</Template>
  <TotalTime>282</TotalTime>
  <Words>2557</Words>
  <Application>Microsoft Office PowerPoint</Application>
  <PresentationFormat>Breedbeeld</PresentationFormat>
  <Paragraphs>266</Paragraphs>
  <Slides>22</Slides>
  <Notes>17</Notes>
  <HiddenSlides>2</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22</vt:i4>
      </vt:variant>
    </vt:vector>
  </HeadingPairs>
  <TitlesOfParts>
    <vt:vector size="37" baseType="lpstr">
      <vt:lpstr>Aptos</vt:lpstr>
      <vt:lpstr>Arial</vt:lpstr>
      <vt:lpstr>Calibri</vt:lpstr>
      <vt:lpstr>Courier New</vt:lpstr>
      <vt:lpstr>FlandersArtSans-Regular</vt:lpstr>
      <vt:lpstr>Gizmo</vt:lpstr>
      <vt:lpstr>latoregular</vt:lpstr>
      <vt:lpstr>Open Sans</vt:lpstr>
      <vt:lpstr>Source Sans Pro</vt:lpstr>
      <vt:lpstr>Trebuchet MS</vt:lpstr>
      <vt:lpstr>Wingdings</vt:lpstr>
      <vt:lpstr>Wingdings,Sans-Serif</vt:lpstr>
      <vt:lpstr>Huisstijl LogoGezond+ MMKs</vt:lpstr>
      <vt:lpstr>Huisstijl Logo Gezond+</vt:lpstr>
      <vt:lpstr>Huisstijl Vlaamse Logo's</vt:lpstr>
      <vt:lpstr>PowerPoint-presentatie</vt:lpstr>
      <vt:lpstr>PowerPoint-presentatie</vt:lpstr>
      <vt:lpstr>Nieuwe erkenningsvoorwaarden</vt:lpstr>
      <vt:lpstr>PowerPoint-presentatie</vt:lpstr>
      <vt:lpstr>Ongezonde binnenlucht voorkomen</vt:lpstr>
      <vt:lpstr>Respiratoire infectieziekten</vt:lpstr>
      <vt:lpstr>De rol van ventilatie: infectieziekten</vt:lpstr>
      <vt:lpstr>De rol van ventilatie: infectieziekten</vt:lpstr>
      <vt:lpstr>PowerPoint-presentatie</vt:lpstr>
      <vt:lpstr>CO2-meter als hulpmiddel</vt:lpstr>
      <vt:lpstr>Verplichte CO2-screening </vt:lpstr>
      <vt:lpstr>Regulier gebruik van CO2-meters</vt:lpstr>
      <vt:lpstr>CO2-meter - afspraken</vt:lpstr>
      <vt:lpstr>Onze ventilatie</vt:lpstr>
      <vt:lpstr>Ons ventilatiesysteem</vt:lpstr>
      <vt:lpstr>Ons ventilatiesysteem</vt:lpstr>
      <vt:lpstr>Ons ventilatiesysteem</vt:lpstr>
      <vt:lpstr>Communicatie naar bewoners en bezoekers</vt:lpstr>
      <vt:lpstr>Omgaan met weerstand</vt:lpstr>
      <vt:lpstr>Afspraken</vt:lpstr>
      <vt:lpstr>Extra acties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Tine Vande Maele</dc:creator>
  <cp:lastModifiedBy>Hautekiet Pauline</cp:lastModifiedBy>
  <cp:revision>43</cp:revision>
  <dcterms:created xsi:type="dcterms:W3CDTF">2021-01-26T13:38:48Z</dcterms:created>
  <dcterms:modified xsi:type="dcterms:W3CDTF">2026-07-10T13:00:13Z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0x0101000F3E54543568E94494BCAD195BDA84FE</vt:lpwstr>
  </property>
  <property fmtid="{D5CDD505-2E9C-101B-9397-08002B2CF9AE}" pid="3" name="MediaServiceImageTags">
    <vt:lpwstr/>
  </property>
</Properties>
</file>