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otnotes.xml" ContentType="application/vnd.openxmlformats-officedocument.wordprocessingml.footnotes+xml"/>
  <Override PartName="/word/glossary/endnotes.xml" ContentType="application/vnd.openxmlformats-officedocument.wordprocessingml.endnote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626CC11" w14:textId="77777777" w:rsidR="00187CE6" w:rsidRDefault="007F6BF9" w:rsidP="00131061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hd w:val="clear" w:color="auto" w:fill="008080"/>
        <w:jc w:val="center"/>
        <w:rPr>
          <w:b/>
          <w:bCs/>
          <w:color w:val="FFFFFF" w:themeColor="background1"/>
          <w:sz w:val="24"/>
          <w:szCs w:val="24"/>
        </w:rPr>
      </w:pPr>
      <w:r>
        <w:rPr>
          <w:b/>
          <w:bCs/>
          <w:color w:val="FFFFFF" w:themeColor="background1"/>
          <w:sz w:val="24"/>
          <w:szCs w:val="24"/>
          <w:lang w:val="en-GB"/>
        </w:rPr>
        <w:t>APPLICATION FORM FOR REHABILITATION ABROAD</w:t>
      </w:r>
    </w:p>
    <w:p w14:paraId="796FA860" w14:textId="77777777" w:rsidR="009E563F" w:rsidRPr="00187CE6" w:rsidRDefault="007F6BF9" w:rsidP="00131061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hd w:val="clear" w:color="auto" w:fill="008080"/>
        <w:jc w:val="center"/>
        <w:rPr>
          <w:b/>
          <w:bCs/>
          <w:color w:val="FFFFFF" w:themeColor="background1"/>
          <w:sz w:val="24"/>
          <w:szCs w:val="24"/>
        </w:rPr>
      </w:pPr>
      <w:r>
        <w:rPr>
          <w:b/>
          <w:bCs/>
          <w:color w:val="FFFFFF" w:themeColor="background1"/>
          <w:sz w:val="24"/>
          <w:szCs w:val="24"/>
          <w:lang w:val="en-GB"/>
        </w:rPr>
        <w:t>(to be completed by the referring specialist physician)</w:t>
      </w:r>
    </w:p>
    <w:p w14:paraId="4B9B62E9" w14:textId="05FF2749" w:rsidR="00131061" w:rsidRDefault="00131061" w:rsidP="00131061"/>
    <w:p w14:paraId="38DADC84" w14:textId="754D984A" w:rsidR="000636F7" w:rsidRDefault="007F6BF9" w:rsidP="000636F7">
      <w:pPr>
        <w:rPr>
          <w:b/>
          <w:color w:val="auto"/>
        </w:rPr>
      </w:pPr>
      <w:r>
        <w:rPr>
          <w:b/>
          <w:bCs/>
          <w:color w:val="auto"/>
          <w:highlight w:val="yellow"/>
          <w:lang w:val="en-GB"/>
        </w:rPr>
        <w:t>To be addressed to the rightsholder's care fund.</w:t>
      </w:r>
    </w:p>
    <w:p w14:paraId="20F6D876" w14:textId="77777777" w:rsidR="000636F7" w:rsidRDefault="000636F7" w:rsidP="00131061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062"/>
      </w:tblGrid>
      <w:tr w:rsidR="00C523B4" w14:paraId="73761EFE" w14:textId="77777777" w:rsidTr="000636F7">
        <w:trPr>
          <w:trHeight w:val="1414"/>
        </w:trPr>
        <w:tc>
          <w:tcPr>
            <w:tcW w:w="9062" w:type="dxa"/>
          </w:tcPr>
          <w:p w14:paraId="77D717B1" w14:textId="156B9AE7" w:rsidR="000636F7" w:rsidRDefault="007F6BF9" w:rsidP="000636F7">
            <w:pPr>
              <w:rPr>
                <w:b/>
                <w:color w:val="auto"/>
              </w:rPr>
            </w:pPr>
            <w:r>
              <w:rPr>
                <w:b/>
                <w:bCs/>
                <w:color w:val="auto"/>
                <w:lang w:val="en-GB"/>
              </w:rPr>
              <w:t>To be completed by the rightsholder's care fund</w:t>
            </w:r>
            <w:r>
              <w:rPr>
                <w:b/>
                <w:bCs/>
                <w:color w:val="auto"/>
                <w:vertAlign w:val="superscript"/>
                <w:lang w:val="en-GB"/>
              </w:rPr>
              <w:t>1</w:t>
            </w:r>
            <w:r>
              <w:rPr>
                <w:b/>
                <w:bCs/>
                <w:color w:val="auto"/>
                <w:lang w:val="en-GB"/>
              </w:rPr>
              <w:t>:</w:t>
            </w:r>
          </w:p>
          <w:p w14:paraId="63D9FC92" w14:textId="77777777" w:rsidR="000636F7" w:rsidRPr="00EE56E7" w:rsidRDefault="000636F7" w:rsidP="000636F7">
            <w:pPr>
              <w:pStyle w:val="Lijstalinea"/>
              <w:ind w:left="0"/>
              <w:rPr>
                <w:bCs/>
              </w:rPr>
            </w:pPr>
          </w:p>
          <w:p w14:paraId="3CBB57E3" w14:textId="77777777" w:rsidR="000636F7" w:rsidRPr="00EE56E7" w:rsidRDefault="007F6BF9" w:rsidP="000636F7">
            <w:pPr>
              <w:pStyle w:val="Lijstalinea"/>
              <w:ind w:left="0" w:firstLine="708"/>
              <w:rPr>
                <w:bCs/>
              </w:rPr>
            </w:pPr>
            <w:r>
              <w:rPr>
                <w:lang w:val="en-GB"/>
              </w:rPr>
              <w:t>Date of receipt at the care fund</w:t>
            </w:r>
            <w:r>
              <w:rPr>
                <w:rStyle w:val="Voetnootmarkering"/>
                <w:lang w:val="en-GB"/>
              </w:rPr>
              <w:footnoteReference w:id="1"/>
            </w:r>
            <w:r>
              <w:rPr>
                <w:lang w:val="en-GB"/>
              </w:rPr>
              <w:t xml:space="preserve"> ..... / ...... / 20..........</w:t>
            </w:r>
          </w:p>
          <w:p w14:paraId="7A277A0D" w14:textId="77777777" w:rsidR="000636F7" w:rsidRPr="00EE56E7" w:rsidRDefault="000636F7" w:rsidP="000636F7">
            <w:pPr>
              <w:rPr>
                <w:bCs/>
                <w:color w:val="auto"/>
              </w:rPr>
            </w:pPr>
          </w:p>
          <w:p w14:paraId="11F15C7F" w14:textId="53FCAC26" w:rsidR="000636F7" w:rsidRPr="000636F7" w:rsidRDefault="007F6BF9" w:rsidP="000636F7">
            <w:pPr>
              <w:pStyle w:val="Lijstalinea"/>
              <w:ind w:left="0" w:firstLine="708"/>
              <w:rPr>
                <w:bCs/>
              </w:rPr>
            </w:pPr>
            <w:r>
              <w:rPr>
                <w:color w:val="auto"/>
                <w:lang w:val="en-GB"/>
              </w:rPr>
              <w:t xml:space="preserve">Time limit for suspension </w:t>
            </w:r>
            <w:r>
              <w:rPr>
                <w:lang w:val="en-GB"/>
              </w:rPr>
              <w:t>...... / ....... / 20......... to ...... / ....... / 20.........</w:t>
            </w:r>
          </w:p>
        </w:tc>
      </w:tr>
    </w:tbl>
    <w:p w14:paraId="0F5B722E" w14:textId="77777777" w:rsidR="009E563F" w:rsidRDefault="009E563F" w:rsidP="00131061"/>
    <w:p w14:paraId="423801BD" w14:textId="560C4A6F" w:rsidR="00131061" w:rsidRPr="009E563F" w:rsidRDefault="007F6BF9" w:rsidP="009E563F">
      <w:pPr>
        <w:pStyle w:val="Lijstalinea"/>
        <w:numPr>
          <w:ilvl w:val="0"/>
          <w:numId w:val="10"/>
        </w:numPr>
        <w:pBdr>
          <w:top w:val="single" w:sz="12" w:space="1" w:color="70AD47" w:themeColor="accent6"/>
        </w:pBdr>
        <w:rPr>
          <w:b/>
          <w:color w:val="70AD47" w:themeColor="accent6"/>
        </w:rPr>
      </w:pPr>
      <w:r>
        <w:rPr>
          <w:b/>
          <w:bCs/>
          <w:color w:val="70AD47" w:themeColor="accent6"/>
          <w:lang w:val="en-GB"/>
        </w:rPr>
        <w:t>DETAILS OF CARE USER</w:t>
      </w:r>
    </w:p>
    <w:p w14:paraId="79A77DE2" w14:textId="77777777" w:rsidR="00131061" w:rsidRDefault="00131061" w:rsidP="00131061">
      <w:pPr>
        <w:rPr>
          <w:b/>
          <w:color w:val="70AD47" w:themeColor="accent6"/>
          <w:sz w:val="12"/>
        </w:rPr>
      </w:pPr>
    </w:p>
    <w:p w14:paraId="29953938" w14:textId="77777777" w:rsidR="009E563F" w:rsidRDefault="007F6BF9" w:rsidP="009E563F">
      <w:r>
        <w:rPr>
          <w:lang w:val="en-GB"/>
        </w:rPr>
        <w:t>Surname</w:t>
      </w:r>
      <w:bookmarkStart w:id="0" w:name="_Hlk714574"/>
      <w:r>
        <w:rPr>
          <w:lang w:val="en-GB"/>
        </w:rPr>
        <w:t xml:space="preserve">: </w:t>
      </w:r>
      <w:sdt>
        <w:sdtPr>
          <w:id w:val="657738720"/>
          <w:placeholder>
            <w:docPart w:val="DF8930B28ED64586BA813F3581A16E3F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  <w:bookmarkEnd w:id="0"/>
    </w:p>
    <w:p w14:paraId="5CC0E565" w14:textId="77777777" w:rsidR="009E563F" w:rsidRDefault="007F6BF9" w:rsidP="009E563F">
      <w:r>
        <w:rPr>
          <w:lang w:val="en-GB"/>
        </w:rPr>
        <w:t>First name:</w:t>
      </w:r>
      <w:sdt>
        <w:sdtPr>
          <w:id w:val="759868654"/>
          <w:placeholder>
            <w:docPart w:val="52654054BAA642DB996C70101B46C3CC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  <w:r>
        <w:rPr>
          <w:lang w:val="en-GB"/>
        </w:rPr>
        <w:tab/>
        <w:t xml:space="preserve"> National registration number: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>.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>.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>-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>.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</w:p>
    <w:p w14:paraId="6F2D3B8A" w14:textId="77777777" w:rsidR="009E563F" w:rsidRDefault="009E563F" w:rsidP="009E563F"/>
    <w:p w14:paraId="355213E5" w14:textId="77777777" w:rsidR="009E563F" w:rsidRDefault="007F6BF9" w:rsidP="009E563F">
      <w:r>
        <w:rPr>
          <w:lang w:val="en-GB"/>
        </w:rPr>
        <w:t xml:space="preserve">Address: </w:t>
      </w:r>
      <w:sdt>
        <w:sdtPr>
          <w:id w:val="-528334627"/>
          <w:placeholder>
            <w:docPart w:val="F73B9DB88A614D69ACA843AC61263346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28D20E49" w14:textId="77777777" w:rsidR="009E563F" w:rsidRDefault="009E563F" w:rsidP="009E563F"/>
    <w:p w14:paraId="1D7AD50C" w14:textId="77777777" w:rsidR="009E563F" w:rsidRDefault="007F6BF9" w:rsidP="009E563F">
      <w:r>
        <w:rPr>
          <w:lang w:val="en-GB"/>
        </w:rPr>
        <w:t xml:space="preserve">Postcode and municipality: </w:t>
      </w:r>
      <w:sdt>
        <w:sdtPr>
          <w:id w:val="45576663"/>
          <w:placeholder>
            <w:docPart w:val="F7FB1237AF0C49FA97939A4194689C5F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30536215" w14:textId="09E68E15" w:rsidR="004356B9" w:rsidRDefault="004356B9" w:rsidP="009E563F"/>
    <w:p w14:paraId="34B7FBE7" w14:textId="16E7FAF7" w:rsidR="004356B9" w:rsidRDefault="007F6BF9" w:rsidP="004356B9">
      <w:r>
        <w:rPr>
          <w:rFonts w:eastAsia="MS Gothic"/>
          <w:lang w:val="en-GB"/>
        </w:rPr>
        <w:t>Care fund</w:t>
      </w:r>
      <w:r>
        <w:rPr>
          <w:rFonts w:eastAsia="MS Gothic"/>
          <w:vertAlign w:val="superscript"/>
          <w:lang w:val="en-GB"/>
        </w:rPr>
        <w:t>1</w:t>
      </w:r>
      <w:r>
        <w:rPr>
          <w:rFonts w:eastAsia="MS Gothic"/>
          <w:lang w:val="en-GB"/>
        </w:rPr>
        <w:t xml:space="preserve">: </w:t>
      </w:r>
      <w:sdt>
        <w:sdtPr>
          <w:id w:val="-72259219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/>
              <w:lang w:val="en-GB"/>
            </w:rPr>
            <w:t>☐</w:t>
          </w:r>
        </w:sdtContent>
      </w:sdt>
      <w:r>
        <w:rPr>
          <w:rFonts w:eastAsia="MS Gothic"/>
          <w:lang w:val="en-GB"/>
        </w:rPr>
        <w:t xml:space="preserve"> CM-zorgkas (180)</w:t>
      </w:r>
      <w:r>
        <w:rPr>
          <w:rFonts w:eastAsia="MS Gothic"/>
          <w:lang w:val="en-GB"/>
        </w:rPr>
        <w:tab/>
      </w:r>
      <w:r>
        <w:rPr>
          <w:rFonts w:eastAsia="MS Gothic"/>
          <w:lang w:val="en-GB"/>
        </w:rPr>
        <w:tab/>
      </w:r>
      <w:r>
        <w:rPr>
          <w:rFonts w:eastAsia="MS Gothic"/>
          <w:lang w:val="en-GB"/>
        </w:rPr>
        <w:tab/>
      </w:r>
      <w:r>
        <w:rPr>
          <w:rFonts w:eastAsia="MS Gothic"/>
          <w:lang w:val="en-GB"/>
        </w:rPr>
        <w:tab/>
      </w:r>
      <w:r>
        <w:rPr>
          <w:rFonts w:eastAsia="MS Gothic"/>
          <w:lang w:val="en-GB"/>
        </w:rPr>
        <w:tab/>
      </w:r>
      <w:sdt>
        <w:sdtPr>
          <w:id w:val="-109447716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/>
              <w:lang w:val="en-GB"/>
            </w:rPr>
            <w:t>☐</w:t>
          </w:r>
        </w:sdtContent>
      </w:sdt>
      <w:r>
        <w:rPr>
          <w:rFonts w:eastAsia="MS Gothic"/>
          <w:lang w:val="en-GB"/>
        </w:rPr>
        <w:t xml:space="preserve"> Neutrale Zorgkas (280)</w:t>
      </w:r>
    </w:p>
    <w:p w14:paraId="693E1CFE" w14:textId="57DD9D20" w:rsidR="004517E0" w:rsidRDefault="007F6BF9" w:rsidP="004356B9">
      <w:r>
        <w:rPr>
          <w:rFonts w:eastAsia="MS Gothic"/>
          <w:lang w:val="en-GB"/>
        </w:rPr>
        <w:tab/>
        <w:t xml:space="preserve"> </w:t>
      </w:r>
      <w:sdt>
        <w:sdtPr>
          <w:id w:val="158810950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/>
              <w:lang w:val="en-GB"/>
            </w:rPr>
            <w:t>☐</w:t>
          </w:r>
        </w:sdtContent>
      </w:sdt>
      <w:r>
        <w:rPr>
          <w:rFonts w:eastAsia="MS Gothic"/>
          <w:lang w:val="en-GB"/>
        </w:rPr>
        <w:t xml:space="preserve"> Zorgkas Socialistische Mutualiteiten (380)</w:t>
      </w:r>
      <w:r>
        <w:rPr>
          <w:rFonts w:eastAsia="MS Gothic"/>
          <w:lang w:val="en-GB"/>
        </w:rPr>
        <w:tab/>
      </w:r>
      <w:r>
        <w:rPr>
          <w:rFonts w:eastAsia="MS Gothic"/>
          <w:lang w:val="en-GB"/>
        </w:rPr>
        <w:tab/>
      </w:r>
      <w:sdt>
        <w:sdtPr>
          <w:id w:val="-102972238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/>
              <w:lang w:val="en-GB"/>
            </w:rPr>
            <w:t>☐</w:t>
          </w:r>
        </w:sdtContent>
      </w:sdt>
      <w:r>
        <w:rPr>
          <w:rFonts w:eastAsia="MS Gothic"/>
          <w:lang w:val="en-GB"/>
        </w:rPr>
        <w:t xml:space="preserve"> Zorgkas van de Liberale Ziekenfondsen    </w:t>
      </w:r>
    </w:p>
    <w:p w14:paraId="3C628372" w14:textId="60225C00" w:rsidR="00620F69" w:rsidRDefault="007F6BF9" w:rsidP="004356B9">
      <w:r>
        <w:rPr>
          <w:rFonts w:eastAsia="MS Gothic"/>
          <w:lang w:val="en-GB"/>
        </w:rPr>
        <w:t xml:space="preserve">                  </w:t>
      </w:r>
      <w:sdt>
        <w:sdtPr>
          <w:id w:val="-45857615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/>
              <w:lang w:val="en-GB"/>
            </w:rPr>
            <w:t>☐</w:t>
          </w:r>
        </w:sdtContent>
      </w:sdt>
      <w:r>
        <w:rPr>
          <w:rFonts w:eastAsia="MS Gothic"/>
          <w:lang w:val="en-GB"/>
        </w:rPr>
        <w:t xml:space="preserve"> Zorgkas van de Onafhankelijke Ziekenfondsen (580) (480)</w:t>
      </w:r>
      <w:r>
        <w:rPr>
          <w:rFonts w:eastAsia="MS Gothic"/>
          <w:lang w:val="en-GB"/>
        </w:rPr>
        <w:tab/>
        <w:t xml:space="preserve">           </w:t>
      </w:r>
    </w:p>
    <w:p w14:paraId="2FC1217B" w14:textId="213058F3" w:rsidR="004356B9" w:rsidRDefault="007F6BF9" w:rsidP="004356B9">
      <w:r>
        <w:rPr>
          <w:rFonts w:eastAsia="MS Gothic"/>
          <w:lang w:val="en-GB"/>
        </w:rPr>
        <w:t xml:space="preserve">                  </w:t>
      </w:r>
      <w:sdt>
        <w:sdtPr>
          <w:id w:val="155381355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>
            <w:rPr>
              <w:rFonts w:ascii="MS Gothic" w:eastAsia="MS Gothic" w:hAnsi="MS Gothic"/>
              <w:lang w:val="en-GB"/>
            </w:rPr>
            <w:t>☐</w:t>
          </w:r>
        </w:sdtContent>
      </w:sdt>
      <w:r>
        <w:rPr>
          <w:rFonts w:eastAsia="MS Gothic"/>
          <w:lang w:val="en-GB"/>
        </w:rPr>
        <w:t xml:space="preserve"> Vlaamse Zorgkas (Flemish Care Fund) (680)</w:t>
      </w:r>
    </w:p>
    <w:p w14:paraId="29AC59E9" w14:textId="77777777" w:rsidR="00131061" w:rsidRDefault="00131061" w:rsidP="00131061"/>
    <w:p w14:paraId="5401F990" w14:textId="77777777" w:rsidR="00131061" w:rsidRPr="009E563F" w:rsidRDefault="007F6BF9" w:rsidP="009E563F">
      <w:pPr>
        <w:pStyle w:val="Lijstalinea"/>
        <w:numPr>
          <w:ilvl w:val="0"/>
          <w:numId w:val="10"/>
        </w:numPr>
        <w:pBdr>
          <w:top w:val="single" w:sz="12" w:space="1" w:color="70AD47" w:themeColor="accent6"/>
        </w:pBdr>
        <w:rPr>
          <w:b/>
          <w:color w:val="70AD47" w:themeColor="accent6"/>
        </w:rPr>
      </w:pPr>
      <w:r>
        <w:rPr>
          <w:b/>
          <w:bCs/>
          <w:color w:val="70AD47" w:themeColor="accent6"/>
          <w:lang w:val="en-GB"/>
        </w:rPr>
        <w:t>DETAILS OF REFERRING PHYSICIAN</w:t>
      </w:r>
      <w:r>
        <w:rPr>
          <w:rStyle w:val="Voetnootmarkering"/>
          <w:b/>
          <w:bCs/>
          <w:color w:val="70AD47" w:themeColor="accent6"/>
          <w:lang w:val="en-GB"/>
        </w:rPr>
        <w:footnoteReference w:id="2"/>
      </w:r>
    </w:p>
    <w:p w14:paraId="6ACFF2CF" w14:textId="77777777" w:rsidR="00131061" w:rsidRDefault="00131061" w:rsidP="00131061">
      <w:pPr>
        <w:rPr>
          <w:sz w:val="12"/>
        </w:rPr>
      </w:pPr>
    </w:p>
    <w:p w14:paraId="46A2E5D0" w14:textId="77777777" w:rsidR="009E563F" w:rsidRDefault="007F6BF9" w:rsidP="009E563F">
      <w:r>
        <w:rPr>
          <w:lang w:val="en-GB"/>
        </w:rPr>
        <w:t xml:space="preserve">Name of physician: </w:t>
      </w:r>
      <w:sdt>
        <w:sdtPr>
          <w:id w:val="1368336678"/>
          <w:placeholder>
            <w:docPart w:val="862860B8F0514C33B2453A4F77FCE529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25724B7" w14:textId="77777777" w:rsidR="009E563F" w:rsidRDefault="007F6BF9" w:rsidP="009E563F">
      <w:r>
        <w:rPr>
          <w:lang w:val="en-GB"/>
        </w:rPr>
        <w:t xml:space="preserve">NIHDI number or accreditation number: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 </w:t>
      </w:r>
    </w:p>
    <w:p w14:paraId="14287D9D" w14:textId="77777777" w:rsidR="009E563F" w:rsidRDefault="007F6BF9" w:rsidP="009E563F">
      <w:r>
        <w:rPr>
          <w:lang w:val="en-GB"/>
        </w:rPr>
        <w:t xml:space="preserve">Telephone number and/or email address: </w:t>
      </w:r>
      <w:sdt>
        <w:sdtPr>
          <w:id w:val="-1675944082"/>
          <w:placeholder>
            <w:docPart w:val="2E68660C17584FEBAEEE4EA36432D48F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067B0B2" w14:textId="77777777" w:rsidR="009E563F" w:rsidRDefault="009E563F" w:rsidP="009E563F"/>
    <w:p w14:paraId="54F29380" w14:textId="77777777" w:rsidR="009E563F" w:rsidRDefault="007F6BF9" w:rsidP="009E563F">
      <w:r>
        <w:rPr>
          <w:lang w:val="en-GB"/>
        </w:rPr>
        <w:t xml:space="preserve">Address: </w:t>
      </w:r>
      <w:sdt>
        <w:sdtPr>
          <w:id w:val="-1142879188"/>
          <w:placeholder>
            <w:docPart w:val="9B5610D618C44139B7C9ECBD6976437D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91172A2" w14:textId="77777777" w:rsidR="009E563F" w:rsidRDefault="009E563F" w:rsidP="009E563F"/>
    <w:p w14:paraId="2D67A897" w14:textId="77777777" w:rsidR="009E563F" w:rsidRDefault="007F6BF9" w:rsidP="009E563F">
      <w:r>
        <w:rPr>
          <w:lang w:val="en-GB"/>
        </w:rPr>
        <w:t xml:space="preserve">Postcode and municipality: </w:t>
      </w:r>
      <w:sdt>
        <w:sdtPr>
          <w:id w:val="1618104114"/>
          <w:placeholder>
            <w:docPart w:val="D2321F1836984ADC90A3B66BC9EA77C8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CBB6685" w14:textId="77777777" w:rsidR="00D61FF1" w:rsidRDefault="00D61FF1" w:rsidP="00D61FF1"/>
    <w:p w14:paraId="3C58E8F7" w14:textId="77777777" w:rsidR="00131061" w:rsidRDefault="00131061" w:rsidP="00131061"/>
    <w:p w14:paraId="39EE0DE5" w14:textId="77777777" w:rsidR="00131061" w:rsidRPr="009E563F" w:rsidRDefault="007F6BF9" w:rsidP="009E563F">
      <w:pPr>
        <w:pStyle w:val="Lijstalinea"/>
        <w:numPr>
          <w:ilvl w:val="0"/>
          <w:numId w:val="10"/>
        </w:numPr>
        <w:pBdr>
          <w:top w:val="single" w:sz="12" w:space="1" w:color="70AD47" w:themeColor="accent6"/>
        </w:pBdr>
        <w:rPr>
          <w:b/>
          <w:color w:val="70AD47" w:themeColor="accent6"/>
        </w:rPr>
      </w:pPr>
      <w:r>
        <w:rPr>
          <w:b/>
          <w:bCs/>
          <w:color w:val="70AD47" w:themeColor="accent6"/>
          <w:lang w:val="en-GB"/>
        </w:rPr>
        <w:lastRenderedPageBreak/>
        <w:t>INITIATOR/APPLICANT (please tick)</w:t>
      </w:r>
    </w:p>
    <w:p w14:paraId="7C97CC93" w14:textId="77777777" w:rsidR="00131061" w:rsidRDefault="00131061" w:rsidP="00131061">
      <w:pPr>
        <w:pBdr>
          <w:top w:val="single" w:sz="12" w:space="1" w:color="70AD47" w:themeColor="accent6"/>
        </w:pBdr>
        <w:rPr>
          <w:b/>
          <w:color w:val="70AD47" w:themeColor="accent6"/>
        </w:rPr>
      </w:pPr>
    </w:p>
    <w:p w14:paraId="6690210E" w14:textId="77777777" w:rsidR="00131061" w:rsidRDefault="00131061" w:rsidP="00131061">
      <w:pPr>
        <w:pBdr>
          <w:top w:val="single" w:sz="12" w:space="1" w:color="70AD47" w:themeColor="accent6"/>
        </w:pBdr>
        <w:rPr>
          <w:b/>
          <w:color w:val="70AD47" w:themeColor="accent6"/>
          <w:sz w:val="4"/>
          <w:szCs w:val="4"/>
        </w:rPr>
      </w:pPr>
    </w:p>
    <w:p w14:paraId="42510774" w14:textId="77777777" w:rsidR="009E563F" w:rsidRDefault="00EA010E" w:rsidP="009E563F">
      <w:sdt>
        <w:sdtPr>
          <w:id w:val="197247298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myself as the prescribing physician</w:t>
      </w:r>
    </w:p>
    <w:p w14:paraId="3997C029" w14:textId="77777777" w:rsidR="009E563F" w:rsidRDefault="009E563F" w:rsidP="009E563F"/>
    <w:p w14:paraId="0DB3C8A1" w14:textId="77777777" w:rsidR="009E563F" w:rsidRDefault="00EA010E" w:rsidP="009E563F">
      <w:sdt>
        <w:sdtPr>
          <w:id w:val="-153834823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myself at the suggestion of the other physician</w:t>
      </w:r>
    </w:p>
    <w:p w14:paraId="452472E6" w14:textId="77777777" w:rsidR="009E563F" w:rsidRDefault="007F6BF9" w:rsidP="009E563F">
      <w:r>
        <w:rPr>
          <w:lang w:val="en-GB"/>
        </w:rPr>
        <w:t xml:space="preserve">Name: </w:t>
      </w:r>
      <w:sdt>
        <w:sdtPr>
          <w:id w:val="1034922327"/>
          <w:placeholder>
            <w:docPart w:val="08BEC01F9B094210873837C37DAD05D9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2258B40E" w14:textId="77777777" w:rsidR="009E563F" w:rsidRDefault="009E563F" w:rsidP="009E563F"/>
    <w:p w14:paraId="4000300A" w14:textId="3135F044" w:rsidR="009E563F" w:rsidRDefault="007F6BF9" w:rsidP="009E563F">
      <w:r>
        <w:rPr>
          <w:lang w:val="en-GB"/>
        </w:rPr>
        <w:t xml:space="preserve">Address: </w:t>
      </w:r>
      <w:sdt>
        <w:sdtPr>
          <w:id w:val="1612553829"/>
          <w:placeholder>
            <w:docPart w:val="64D74B305A7E43F391E88F79439E57A0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D4F2BDA" w14:textId="77777777" w:rsidR="004356B9" w:rsidRDefault="004356B9" w:rsidP="009E563F"/>
    <w:p w14:paraId="308B853A" w14:textId="44EA146C" w:rsidR="009E563F" w:rsidRDefault="00EA010E" w:rsidP="009E563F">
      <w:sdt>
        <w:sdtPr>
          <w:id w:val="-141015118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myself at the request of the care user</w:t>
      </w:r>
    </w:p>
    <w:p w14:paraId="7382DEC1" w14:textId="77777777" w:rsidR="009E563F" w:rsidRDefault="009E563F" w:rsidP="009E563F"/>
    <w:p w14:paraId="7EA88666" w14:textId="77777777" w:rsidR="00131061" w:rsidRPr="009E563F" w:rsidRDefault="007F6BF9" w:rsidP="009E563F">
      <w:pPr>
        <w:pStyle w:val="Lijstalinea"/>
        <w:numPr>
          <w:ilvl w:val="0"/>
          <w:numId w:val="10"/>
        </w:numPr>
        <w:pBdr>
          <w:top w:val="single" w:sz="12" w:space="1" w:color="70AD47" w:themeColor="accent6"/>
        </w:pBdr>
        <w:rPr>
          <w:b/>
          <w:color w:val="70AD47" w:themeColor="accent6"/>
        </w:rPr>
      </w:pPr>
      <w:r>
        <w:rPr>
          <w:b/>
          <w:bCs/>
          <w:color w:val="70AD47" w:themeColor="accent6"/>
          <w:lang w:val="en-GB"/>
        </w:rPr>
        <w:t>MEDICAL PROBLEMS</w:t>
      </w:r>
    </w:p>
    <w:p w14:paraId="2238F3AA" w14:textId="77777777" w:rsidR="00D61FF1" w:rsidRDefault="00D61FF1" w:rsidP="00131061">
      <w:pPr>
        <w:pBdr>
          <w:top w:val="single" w:sz="12" w:space="1" w:color="70AD47" w:themeColor="accent6"/>
        </w:pBdr>
        <w:rPr>
          <w:b/>
          <w:color w:val="70AD47" w:themeColor="accent6"/>
        </w:rPr>
      </w:pPr>
    </w:p>
    <w:p w14:paraId="7DE876ED" w14:textId="77777777" w:rsidR="009E563F" w:rsidRDefault="007F6BF9" w:rsidP="009E563F">
      <w:r>
        <w:rPr>
          <w:lang w:val="en-GB"/>
        </w:rPr>
        <w:t xml:space="preserve">Current medical diagnosis/problem: </w:t>
      </w:r>
      <w:bookmarkStart w:id="1" w:name="_Hlk715550"/>
      <w:sdt>
        <w:sdtPr>
          <w:id w:val="-1970267439"/>
          <w:placeholder>
            <w:docPart w:val="558DD9503D2C4EB999300BB5A89C30A6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  <w:bookmarkEnd w:id="1"/>
    </w:p>
    <w:p w14:paraId="5A276ED0" w14:textId="77777777" w:rsidR="009E563F" w:rsidRDefault="009E563F" w:rsidP="009E563F"/>
    <w:p w14:paraId="35D30033" w14:textId="77777777" w:rsidR="009E563F" w:rsidRDefault="007F6BF9" w:rsidP="009E563F">
      <w:r>
        <w:rPr>
          <w:lang w:val="en-GB"/>
        </w:rPr>
        <w:t xml:space="preserve">Relevant medical history: </w:t>
      </w:r>
      <w:sdt>
        <w:sdtPr>
          <w:id w:val="1236824978"/>
          <w:placeholder>
            <w:docPart w:val="379378BE4B09446BA1865193E3423121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ABB67CF" w14:textId="77777777" w:rsidR="009E563F" w:rsidRDefault="009E563F" w:rsidP="009E563F"/>
    <w:p w14:paraId="028A74C0" w14:textId="77777777" w:rsidR="009E563F" w:rsidRDefault="009E563F" w:rsidP="009E563F"/>
    <w:p w14:paraId="14ADA9AB" w14:textId="77777777" w:rsidR="009E563F" w:rsidRDefault="007F6BF9" w:rsidP="009E563F">
      <w:r>
        <w:rPr>
          <w:lang w:val="en-GB"/>
        </w:rPr>
        <w:t>Description of the injuries or functional disorders that necessitate rehabilitation:</w:t>
      </w:r>
    </w:p>
    <w:p w14:paraId="6552B646" w14:textId="77777777" w:rsidR="009E563F" w:rsidRDefault="00EA010E" w:rsidP="009E563F">
      <w:sdt>
        <w:sdtPr>
          <w:id w:val="750398214"/>
          <w:placeholder>
            <w:docPart w:val="D1EFD7A50F8C466B8D1506501B18BFB3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31279244" w14:textId="77777777" w:rsidR="009E563F" w:rsidRDefault="009E563F" w:rsidP="009E563F"/>
    <w:p w14:paraId="562317B0" w14:textId="77777777" w:rsidR="009E563F" w:rsidRDefault="007F6BF9" w:rsidP="009E563F">
      <w:r>
        <w:rPr>
          <w:lang w:val="en-GB"/>
        </w:rPr>
        <w:t xml:space="preserve">Previous treatments and results: </w:t>
      </w:r>
      <w:sdt>
        <w:sdtPr>
          <w:id w:val="-998034911"/>
          <w:placeholder>
            <w:docPart w:val="018909E333CD4468B9FD1C5ACA6CDF62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1B50A4BD" w14:textId="77777777" w:rsidR="009E563F" w:rsidRDefault="009E563F" w:rsidP="009E563F"/>
    <w:p w14:paraId="7FCCAC6A" w14:textId="77777777" w:rsidR="009E563F" w:rsidRDefault="007F6BF9" w:rsidP="009E563F">
      <w:r>
        <w:rPr>
          <w:lang w:val="en-GB"/>
        </w:rPr>
        <w:t xml:space="preserve">Medical reports attached: </w:t>
      </w:r>
      <w:sdt>
        <w:sdtPr>
          <w:id w:val="764574403"/>
          <w:placeholder>
            <w:docPart w:val="D3DEDC7C698447D6B0967E7197B41668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69FF62D4" w14:textId="77777777" w:rsidR="00131061" w:rsidRDefault="00131061" w:rsidP="00131061"/>
    <w:p w14:paraId="057F56D4" w14:textId="77777777" w:rsidR="00131061" w:rsidRPr="009E563F" w:rsidRDefault="007F6BF9" w:rsidP="009E563F">
      <w:pPr>
        <w:pStyle w:val="Lijstalinea"/>
        <w:numPr>
          <w:ilvl w:val="0"/>
          <w:numId w:val="10"/>
        </w:numPr>
        <w:pBdr>
          <w:top w:val="single" w:sz="12" w:space="1" w:color="70AD47" w:themeColor="accent6"/>
        </w:pBdr>
        <w:rPr>
          <w:b/>
          <w:color w:val="70AD47" w:themeColor="accent6"/>
        </w:rPr>
      </w:pPr>
      <w:r>
        <w:rPr>
          <w:b/>
          <w:bCs/>
          <w:color w:val="70AD47" w:themeColor="accent6"/>
          <w:lang w:val="en-GB"/>
        </w:rPr>
        <w:t>TYPES OF CARE REQUESTED</w:t>
      </w:r>
    </w:p>
    <w:p w14:paraId="0132C781" w14:textId="77777777" w:rsidR="00131061" w:rsidRDefault="00131061" w:rsidP="00131061">
      <w:pPr>
        <w:pBdr>
          <w:top w:val="single" w:sz="12" w:space="1" w:color="70AD47" w:themeColor="accent6"/>
        </w:pBdr>
        <w:rPr>
          <w:b/>
          <w:color w:val="70AD47" w:themeColor="accent6"/>
        </w:rPr>
      </w:pPr>
    </w:p>
    <w:p w14:paraId="141C5417" w14:textId="77777777" w:rsidR="009E563F" w:rsidRPr="009E563F" w:rsidRDefault="007F6BF9" w:rsidP="009E563F">
      <w:pPr>
        <w:pStyle w:val="Lijstalinea"/>
        <w:numPr>
          <w:ilvl w:val="1"/>
          <w:numId w:val="10"/>
        </w:numPr>
        <w:rPr>
          <w:color w:val="auto"/>
        </w:rPr>
      </w:pPr>
      <w:r>
        <w:rPr>
          <w:b/>
          <w:bCs/>
          <w:color w:val="auto"/>
          <w:lang w:val="en-GB"/>
        </w:rPr>
        <w:t>Name of programme</w:t>
      </w:r>
      <w:r>
        <w:rPr>
          <w:lang w:val="en-GB"/>
        </w:rPr>
        <w:t xml:space="preserve">. </w:t>
      </w:r>
      <w:sdt>
        <w:sdtPr>
          <w:id w:val="1914899918"/>
          <w:placeholder>
            <w:docPart w:val="0E30FBD1EBC842DB806A6FE8112FDD2C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1DD2C0FD" w14:textId="77777777" w:rsidR="009E563F" w:rsidRDefault="009E563F" w:rsidP="009E563F"/>
    <w:p w14:paraId="39426597" w14:textId="77777777" w:rsidR="009E563F" w:rsidRDefault="009E563F" w:rsidP="009E563F"/>
    <w:p w14:paraId="4340327A" w14:textId="77777777" w:rsidR="009E563F" w:rsidRPr="009E563F" w:rsidRDefault="007F6BF9" w:rsidP="009E563F">
      <w:pPr>
        <w:pStyle w:val="Lijstalinea"/>
        <w:numPr>
          <w:ilvl w:val="1"/>
          <w:numId w:val="10"/>
        </w:numPr>
        <w:rPr>
          <w:b/>
        </w:rPr>
      </w:pPr>
      <w:r>
        <w:rPr>
          <w:b/>
          <w:bCs/>
          <w:lang w:val="en-GB"/>
        </w:rPr>
        <w:t>Supervising physician abroad:</w:t>
      </w:r>
    </w:p>
    <w:p w14:paraId="10DD4199" w14:textId="77777777" w:rsidR="009E563F" w:rsidRDefault="009E563F" w:rsidP="009E563F"/>
    <w:p w14:paraId="132A44CE" w14:textId="77777777" w:rsidR="009E563F" w:rsidRDefault="007F6BF9" w:rsidP="009E563F">
      <w:r>
        <w:rPr>
          <w:lang w:val="en-GB"/>
        </w:rPr>
        <w:t xml:space="preserve">Name: </w:t>
      </w:r>
      <w:sdt>
        <w:sdtPr>
          <w:id w:val="-1965804114"/>
          <w:placeholder>
            <w:docPart w:val="E4C36E86558640F79CF0EE454D6DE73C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579E4B7B" w14:textId="77777777" w:rsidR="009E563F" w:rsidRPr="004F4626" w:rsidRDefault="007F6BF9" w:rsidP="009E563F">
      <w:pPr>
        <w:rPr>
          <w:sz w:val="36"/>
        </w:rPr>
      </w:pPr>
      <w:r>
        <w:rPr>
          <w:lang w:val="en-GB"/>
        </w:rPr>
        <w:t xml:space="preserve">Accreditation number: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</w:t>
      </w:r>
      <w:r>
        <w:rPr>
          <w:rFonts w:ascii="Symbol" w:hAnsi="Symbol"/>
          <w:sz w:val="36"/>
          <w:lang w:val="en-GB"/>
        </w:rPr>
        <w:sym w:font="Symbol" w:char="F07F"/>
      </w:r>
      <w:r>
        <w:rPr>
          <w:sz w:val="36"/>
          <w:lang w:val="en-GB"/>
        </w:rPr>
        <w:t xml:space="preserve">  </w:t>
      </w:r>
    </w:p>
    <w:p w14:paraId="6EC293CF" w14:textId="77777777" w:rsidR="009E563F" w:rsidRPr="004F4626" w:rsidRDefault="009E563F" w:rsidP="009E563F"/>
    <w:p w14:paraId="39AD5C25" w14:textId="77777777" w:rsidR="009E563F" w:rsidRPr="00331891" w:rsidRDefault="007F6BF9" w:rsidP="009E563F">
      <w:r>
        <w:rPr>
          <w:lang w:val="en-GB"/>
        </w:rPr>
        <w:t>Address:</w:t>
      </w:r>
    </w:p>
    <w:p w14:paraId="4AB4B94E" w14:textId="77777777" w:rsidR="009E563F" w:rsidRDefault="009E563F" w:rsidP="009E563F"/>
    <w:p w14:paraId="1235B237" w14:textId="77777777" w:rsidR="009E563F" w:rsidRDefault="007F6BF9" w:rsidP="009E563F">
      <w:r>
        <w:rPr>
          <w:lang w:val="en-GB"/>
        </w:rPr>
        <w:t xml:space="preserve">Reference with regard to expertise (as extensive as possible): </w:t>
      </w:r>
      <w:sdt>
        <w:sdtPr>
          <w:id w:val="1366715644"/>
          <w:placeholder>
            <w:docPart w:val="04CED5C1BAA4475E891F82115E34933D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3102A965" w14:textId="77777777" w:rsidR="009E563F" w:rsidRDefault="009E563F" w:rsidP="009E563F"/>
    <w:p w14:paraId="4E29511F" w14:textId="77777777" w:rsidR="009E563F" w:rsidRDefault="009E563F" w:rsidP="009E563F"/>
    <w:p w14:paraId="2219EC67" w14:textId="77777777" w:rsidR="009E563F" w:rsidRPr="009E563F" w:rsidRDefault="007F6BF9" w:rsidP="009E563F">
      <w:pPr>
        <w:pStyle w:val="Lijstalinea"/>
        <w:numPr>
          <w:ilvl w:val="1"/>
          <w:numId w:val="10"/>
        </w:numPr>
        <w:rPr>
          <w:b/>
        </w:rPr>
      </w:pPr>
      <w:r>
        <w:rPr>
          <w:b/>
          <w:bCs/>
          <w:lang w:val="en-GB"/>
        </w:rPr>
        <w:t>Name and address of the institution where rehabilitation is provided:</w:t>
      </w:r>
    </w:p>
    <w:p w14:paraId="578EF299" w14:textId="77777777" w:rsidR="009E563F" w:rsidRDefault="009E563F" w:rsidP="009E563F"/>
    <w:p w14:paraId="21FDC6DA" w14:textId="77777777" w:rsidR="009E563F" w:rsidRDefault="007F6BF9" w:rsidP="009E563F">
      <w:r>
        <w:rPr>
          <w:lang w:val="en-GB"/>
        </w:rPr>
        <w:t xml:space="preserve">Name: </w:t>
      </w:r>
      <w:sdt>
        <w:sdtPr>
          <w:id w:val="923456477"/>
          <w:placeholder>
            <w:docPart w:val="5D1A6241CC74474598CD392BD8421820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1FC268EC" w14:textId="77777777" w:rsidR="009E563F" w:rsidRDefault="009E563F" w:rsidP="009E563F"/>
    <w:p w14:paraId="003FE368" w14:textId="77777777" w:rsidR="009E563F" w:rsidRDefault="007F6BF9" w:rsidP="009E563F">
      <w:r>
        <w:rPr>
          <w:lang w:val="en-GB"/>
        </w:rPr>
        <w:t xml:space="preserve">Address: </w:t>
      </w:r>
      <w:sdt>
        <w:sdtPr>
          <w:id w:val="-1284108777"/>
          <w:placeholder>
            <w:docPart w:val="3A89DBB728BB4B438EE475A4E7E64AB1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5E053767" w14:textId="77777777" w:rsidR="009E563F" w:rsidRDefault="007F6BF9" w:rsidP="009E563F">
      <w:r>
        <w:rPr>
          <w:lang w:val="en-GB"/>
        </w:rPr>
        <w:t xml:space="preserve">Country: </w:t>
      </w:r>
      <w:sdt>
        <w:sdtPr>
          <w:id w:val="-2052448111"/>
          <w:placeholder>
            <w:docPart w:val="07600ACC3EC24F8AA8E9BE8BC1E01BAF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092B539F" w14:textId="77777777" w:rsidR="009E563F" w:rsidRDefault="009E563F" w:rsidP="009E563F"/>
    <w:p w14:paraId="5E33AF23" w14:textId="77777777" w:rsidR="009E563F" w:rsidRDefault="007F6BF9" w:rsidP="009E563F">
      <w:r>
        <w:rPr>
          <w:lang w:val="en-GB"/>
        </w:rPr>
        <w:t xml:space="preserve">Telephone number: </w:t>
      </w:r>
      <w:sdt>
        <w:sdtPr>
          <w:id w:val="1269421858"/>
          <w:placeholder>
            <w:docPart w:val="53869C46E2D640B5A810E9D1609CD7BB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7FD2AA47" w14:textId="77777777" w:rsidR="009E563F" w:rsidRDefault="009E563F" w:rsidP="009E563F"/>
    <w:p w14:paraId="4FDB5A75" w14:textId="77777777" w:rsidR="009E563F" w:rsidRDefault="007F6BF9" w:rsidP="009E563F">
      <w:r>
        <w:rPr>
          <w:lang w:val="en-GB"/>
        </w:rPr>
        <w:t xml:space="preserve">Website: </w:t>
      </w:r>
      <w:sdt>
        <w:sdtPr>
          <w:id w:val="-586772318"/>
          <w:placeholder>
            <w:docPart w:val="E9CAA5466B4B479F819D69746EE8A27F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2D2A0D4D" w14:textId="77777777" w:rsidR="009E563F" w:rsidRDefault="009E563F" w:rsidP="009E563F"/>
    <w:p w14:paraId="414D11CC" w14:textId="77777777" w:rsidR="009E563F" w:rsidRDefault="009E563F" w:rsidP="009E563F"/>
    <w:p w14:paraId="44B09C3F" w14:textId="77777777" w:rsidR="009E563F" w:rsidRDefault="007F6BF9" w:rsidP="009E563F">
      <w:r>
        <w:rPr>
          <w:b/>
          <w:bCs/>
          <w:lang w:val="en-GB"/>
        </w:rPr>
        <w:t>5.4. Methods with which rehabilitation to be provided</w:t>
      </w:r>
      <w:r>
        <w:rPr>
          <w:lang w:val="en-GB"/>
        </w:rPr>
        <w:t xml:space="preserve"> </w:t>
      </w:r>
      <w:r>
        <w:rPr>
          <w:i/>
          <w:iCs/>
          <w:lang w:val="en-GB"/>
        </w:rPr>
        <w:t>(please tick</w:t>
      </w:r>
      <w:r>
        <w:rPr>
          <w:lang w:val="en-GB"/>
        </w:rPr>
        <w:t>):</w:t>
      </w:r>
    </w:p>
    <w:p w14:paraId="4666EE42" w14:textId="77777777" w:rsidR="009E563F" w:rsidRDefault="007F6BF9" w:rsidP="009E563F">
      <w:r>
        <w:rPr>
          <w:sz w:val="32"/>
          <w:szCs w:val="32"/>
          <w:lang w:val="en-GB"/>
        </w:rPr>
        <w:t xml:space="preserve">□ </w:t>
      </w:r>
      <w:r>
        <w:rPr>
          <w:lang w:val="en-GB"/>
        </w:rPr>
        <w:t>admission to the hospital where rehabilitation is provided (with overnight stay)</w:t>
      </w:r>
    </w:p>
    <w:p w14:paraId="75CF3DDA" w14:textId="77777777" w:rsidR="009E563F" w:rsidRDefault="007F6BF9" w:rsidP="009E563F">
      <w:r>
        <w:rPr>
          <w:sz w:val="32"/>
          <w:szCs w:val="32"/>
          <w:lang w:val="en-GB"/>
        </w:rPr>
        <w:t xml:space="preserve">□ </w:t>
      </w:r>
      <w:r>
        <w:rPr>
          <w:lang w:val="en-GB"/>
        </w:rPr>
        <w:t>admission to a non-hospital rehabilitation centre (with overnight stay)</w:t>
      </w:r>
    </w:p>
    <w:p w14:paraId="2A84D945" w14:textId="77777777" w:rsidR="009E563F" w:rsidRDefault="007F6BF9" w:rsidP="009E563F">
      <w:r>
        <w:rPr>
          <w:sz w:val="32"/>
          <w:szCs w:val="32"/>
          <w:lang w:val="en-GB"/>
        </w:rPr>
        <w:t xml:space="preserve">□ </w:t>
      </w:r>
      <w:r>
        <w:rPr>
          <w:lang w:val="en-GB"/>
        </w:rPr>
        <w:t>admission other than to a hospital or rehabilitation centre (= outpatient rehabilitation)</w:t>
      </w:r>
    </w:p>
    <w:p w14:paraId="458FF652" w14:textId="77777777" w:rsidR="009E563F" w:rsidRDefault="009E563F" w:rsidP="009E563F"/>
    <w:p w14:paraId="3EE981DA" w14:textId="77777777" w:rsidR="009E563F" w:rsidRDefault="009E563F" w:rsidP="009E563F"/>
    <w:p w14:paraId="1F276EC6" w14:textId="77777777" w:rsidR="009E563F" w:rsidRPr="008F42B4" w:rsidRDefault="007F6BF9" w:rsidP="009E563F">
      <w:pPr>
        <w:pStyle w:val="Lijstalinea"/>
        <w:numPr>
          <w:ilvl w:val="1"/>
          <w:numId w:val="9"/>
        </w:numPr>
        <w:rPr>
          <w:b/>
        </w:rPr>
      </w:pPr>
      <w:r>
        <w:rPr>
          <w:b/>
          <w:bCs/>
          <w:lang w:val="en-GB"/>
        </w:rPr>
        <w:t>Prescribed rehabilitation programme and outcomes</w:t>
      </w:r>
    </w:p>
    <w:p w14:paraId="46D16EF5" w14:textId="77777777" w:rsidR="009E563F" w:rsidRPr="008F42B4" w:rsidRDefault="009E563F" w:rsidP="009E563F">
      <w:pPr>
        <w:rPr>
          <w:b/>
        </w:rPr>
      </w:pPr>
    </w:p>
    <w:p w14:paraId="6B9A7C5A" w14:textId="77777777" w:rsidR="009E563F" w:rsidRDefault="007F6BF9" w:rsidP="009E563F">
      <w:r>
        <w:rPr>
          <w:lang w:val="en-GB"/>
        </w:rPr>
        <w:t>5.5.1. Detailed description of the</w:t>
      </w:r>
      <w:r>
        <w:rPr>
          <w:b/>
          <w:bCs/>
          <w:lang w:val="en-GB"/>
        </w:rPr>
        <w:t xml:space="preserve"> </w:t>
      </w:r>
      <w:r>
        <w:rPr>
          <w:lang w:val="en-GB"/>
        </w:rPr>
        <w:t>individual</w:t>
      </w:r>
      <w:r>
        <w:rPr>
          <w:b/>
          <w:bCs/>
          <w:lang w:val="en-GB"/>
        </w:rPr>
        <w:t xml:space="preserve"> </w:t>
      </w:r>
      <w:r>
        <w:rPr>
          <w:lang w:val="en-GB"/>
        </w:rPr>
        <w:t xml:space="preserve">rehabilitation programme: </w:t>
      </w:r>
      <w:sdt>
        <w:sdtPr>
          <w:id w:val="-163314759"/>
          <w:placeholder>
            <w:docPart w:val="A0E7340DDCB94A6AA46CD23B6DB3C273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20A17040" w14:textId="77777777" w:rsidR="009E563F" w:rsidRDefault="009E563F" w:rsidP="009E563F"/>
    <w:p w14:paraId="6C5BFBEC" w14:textId="77777777" w:rsidR="009E563F" w:rsidRDefault="007F6BF9" w:rsidP="009E563F">
      <w:r>
        <w:rPr>
          <w:lang w:val="en-GB"/>
        </w:rPr>
        <w:t xml:space="preserve">5.5.2. Main components of the programme: </w:t>
      </w:r>
      <w:sdt>
        <w:sdtPr>
          <w:id w:val="-1252650327"/>
          <w:placeholder>
            <w:docPart w:val="0601ED2E18FF479EAB12CE6F53CA76BC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1FDC812D" w14:textId="77777777" w:rsidR="009E563F" w:rsidRDefault="009E563F" w:rsidP="009E563F"/>
    <w:p w14:paraId="69545950" w14:textId="77777777" w:rsidR="009E563F" w:rsidRDefault="007F6BF9" w:rsidP="009E563F">
      <w:r>
        <w:rPr>
          <w:lang w:val="en-GB"/>
        </w:rPr>
        <w:t xml:space="preserve">5.5.3. Disciplines involved: </w:t>
      </w:r>
      <w:sdt>
        <w:sdtPr>
          <w:id w:val="1281216847"/>
          <w:placeholder>
            <w:docPart w:val="F94DD29BF9294D5D86B5C6377E10EFC0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63F33437" w14:textId="77777777" w:rsidR="009E563F" w:rsidRDefault="009E563F" w:rsidP="009E563F"/>
    <w:p w14:paraId="0427203D" w14:textId="77777777" w:rsidR="009E563F" w:rsidRDefault="007F6BF9" w:rsidP="009E563F">
      <w:r>
        <w:rPr>
          <w:lang w:val="en-GB"/>
        </w:rPr>
        <w:t xml:space="preserve">5.5.4. Period requested: </w:t>
      </w:r>
      <w:sdt>
        <w:sdtPr>
          <w:id w:val="-1729288659"/>
          <w:placeholder>
            <w:docPart w:val="1956784D885842838B198A3F6D524013"/>
          </w:placeholder>
        </w:sdtPr>
        <w:sdtEndPr/>
        <w:sdtContent>
          <w:r>
            <w:rPr>
              <w:lang w:val="en-GB"/>
            </w:rPr>
            <w:t>from ....../....../20..... to ...../....../20..... inclusive</w:t>
          </w:r>
        </w:sdtContent>
      </w:sdt>
    </w:p>
    <w:p w14:paraId="6C0C7A1B" w14:textId="77777777" w:rsidR="009E563F" w:rsidRDefault="009E563F" w:rsidP="009E563F"/>
    <w:p w14:paraId="35B5559F" w14:textId="77777777" w:rsidR="009E563F" w:rsidRDefault="007F6BF9" w:rsidP="009E563F">
      <w:r>
        <w:rPr>
          <w:lang w:val="en-GB"/>
        </w:rPr>
        <w:t xml:space="preserve">5.5.5. Frequency (daily? weekly? number of hours per day? ...): </w:t>
      </w:r>
      <w:sdt>
        <w:sdtPr>
          <w:id w:val="1815224922"/>
          <w:placeholder>
            <w:docPart w:val="274F25A8F29941BFBBFC45F2AFE6F903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08A27953" w14:textId="77777777" w:rsidR="009E563F" w:rsidRDefault="009E563F" w:rsidP="009E563F"/>
    <w:p w14:paraId="5C152058" w14:textId="77777777" w:rsidR="009E563F" w:rsidRDefault="007F6BF9" w:rsidP="009E563F">
      <w:r>
        <w:rPr>
          <w:lang w:val="en-GB"/>
        </w:rPr>
        <w:t xml:space="preserve">5.5.6. Target to be achieved through rehabilitation (in as much detail as possible): </w:t>
      </w:r>
      <w:sdt>
        <w:sdtPr>
          <w:id w:val="-1854563351"/>
          <w:placeholder>
            <w:docPart w:val="D6A59C60717741D6A2284B17ABAF1F84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3186BCD7" w14:textId="77777777" w:rsidR="009E563F" w:rsidRDefault="009E563F" w:rsidP="009E563F"/>
    <w:p w14:paraId="19075B06" w14:textId="77777777" w:rsidR="009E563F" w:rsidRDefault="009E563F" w:rsidP="009E563F"/>
    <w:p w14:paraId="4A3BC3A1" w14:textId="77777777" w:rsidR="009E563F" w:rsidRPr="00C2189A" w:rsidRDefault="007F6BF9" w:rsidP="009E563F">
      <w:pPr>
        <w:pStyle w:val="Lijstalinea"/>
        <w:numPr>
          <w:ilvl w:val="1"/>
          <w:numId w:val="9"/>
        </w:numPr>
        <w:ind w:left="426" w:hanging="426"/>
        <w:rPr>
          <w:b/>
        </w:rPr>
      </w:pPr>
      <w:r>
        <w:rPr>
          <w:b/>
          <w:bCs/>
          <w:lang w:val="en-GB"/>
        </w:rPr>
        <w:t>Comparison with rehabilitation programmes available in Belgium (please select)</w:t>
      </w:r>
    </w:p>
    <w:p w14:paraId="71CCD825" w14:textId="77777777" w:rsidR="009E563F" w:rsidRDefault="009E563F" w:rsidP="009E563F"/>
    <w:p w14:paraId="5A8CE96B" w14:textId="77777777" w:rsidR="009E563F" w:rsidRDefault="00EA010E" w:rsidP="009E563F">
      <w:sdt>
        <w:sdtPr>
          <w:id w:val="-17013930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A comparable rehabilitation programme exists in Belgium.</w:t>
      </w:r>
    </w:p>
    <w:p w14:paraId="6AE38FF3" w14:textId="77777777" w:rsidR="009E563F" w:rsidRDefault="007F6BF9" w:rsidP="009E563F">
      <w:r>
        <w:rPr>
          <w:lang w:val="en-GB"/>
        </w:rPr>
        <w:tab/>
        <w:t>Rehabilitation Agreement (7XX.XXX.XXX) or (9XX.XXX.XXX)?</w:t>
      </w:r>
      <w:r>
        <w:rPr>
          <w:rStyle w:val="Voetnootmarkering"/>
          <w:lang w:val="en-GB"/>
        </w:rPr>
        <w:footnoteReference w:id="3"/>
      </w:r>
    </w:p>
    <w:p w14:paraId="37165490" w14:textId="77777777" w:rsidR="009E563F" w:rsidRDefault="007F6BF9" w:rsidP="009E563F">
      <w:r>
        <w:rPr>
          <w:lang w:val="en-GB"/>
        </w:rPr>
        <w:tab/>
        <w:t>(Continue in section 5.7.1)</w:t>
      </w:r>
    </w:p>
    <w:p w14:paraId="6EB6F8BE" w14:textId="77777777" w:rsidR="009E563F" w:rsidRDefault="009E563F" w:rsidP="009E563F">
      <w:pPr>
        <w:pStyle w:val="Lijstalinea"/>
        <w:ind w:left="2136"/>
      </w:pPr>
    </w:p>
    <w:p w14:paraId="7C718875" w14:textId="77777777" w:rsidR="009E563F" w:rsidRDefault="00EA010E" w:rsidP="009E563F">
      <w:sdt>
        <w:sdtPr>
          <w:id w:val="-122760119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No comparable rehabilitation programme exists in Belgium</w:t>
      </w:r>
    </w:p>
    <w:p w14:paraId="2A8CDF06" w14:textId="77777777" w:rsidR="009E563F" w:rsidRDefault="007F6BF9" w:rsidP="009E563F">
      <w:r>
        <w:rPr>
          <w:lang w:val="en-GB"/>
        </w:rPr>
        <w:tab/>
        <w:t>(Continue in section 5.7.2)</w:t>
      </w:r>
    </w:p>
    <w:p w14:paraId="7954C005" w14:textId="77777777" w:rsidR="009E563F" w:rsidRDefault="009E563F" w:rsidP="009E563F"/>
    <w:p w14:paraId="43576DA9" w14:textId="77777777" w:rsidR="009E563F" w:rsidRDefault="009E563F" w:rsidP="009E563F"/>
    <w:p w14:paraId="0C16D154" w14:textId="77777777" w:rsidR="009E563F" w:rsidRPr="00C2189A" w:rsidRDefault="007F6BF9" w:rsidP="009E563F">
      <w:pPr>
        <w:pStyle w:val="Lijstalinea"/>
        <w:numPr>
          <w:ilvl w:val="1"/>
          <w:numId w:val="9"/>
        </w:numPr>
        <w:rPr>
          <w:b/>
        </w:rPr>
      </w:pPr>
      <w:r>
        <w:rPr>
          <w:b/>
          <w:bCs/>
          <w:lang w:val="en-GB"/>
        </w:rPr>
        <w:t>Reasons in favour of rehabilitation abroad</w:t>
      </w:r>
    </w:p>
    <w:p w14:paraId="62692A54" w14:textId="77777777" w:rsidR="009E563F" w:rsidRDefault="009E563F" w:rsidP="009E563F"/>
    <w:p w14:paraId="7789B5CC" w14:textId="77777777" w:rsidR="009E563F" w:rsidRDefault="007F6BF9" w:rsidP="009E563F">
      <w:pPr>
        <w:pStyle w:val="Lijstalinea"/>
        <w:numPr>
          <w:ilvl w:val="2"/>
          <w:numId w:val="9"/>
        </w:numPr>
      </w:pPr>
      <w:r>
        <w:rPr>
          <w:lang w:val="en-GB"/>
        </w:rPr>
        <w:t>A rehabilitation programme comparable to the one referred to in this application is available in Belgium</w:t>
      </w:r>
    </w:p>
    <w:p w14:paraId="791058C7" w14:textId="77777777" w:rsidR="009E563F" w:rsidRDefault="007F6BF9" w:rsidP="009E563F">
      <w:pPr>
        <w:ind w:hanging="142"/>
      </w:pPr>
      <w:r>
        <w:rPr>
          <w:lang w:val="en-GB"/>
        </w:rPr>
        <w:t xml:space="preserve">                   State the reasons why rehabilitation is not possible in Belgium:</w:t>
      </w:r>
    </w:p>
    <w:bookmarkStart w:id="2" w:name="_Hlk939013"/>
    <w:p w14:paraId="032ACC4C" w14:textId="77777777" w:rsidR="009E563F" w:rsidRDefault="00EA010E" w:rsidP="009E563F">
      <w:sdt>
        <w:sdtPr>
          <w:id w:val="-1416324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Substantive reasons: </w:t>
      </w:r>
      <w:sdt>
        <w:sdtPr>
          <w:id w:val="1012648116"/>
          <w:placeholder>
            <w:docPart w:val="F888463E4AAD4A38AC1B9B95EC0F9D07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1BEC38C8" w14:textId="77777777" w:rsidR="009E563F" w:rsidRDefault="009E563F" w:rsidP="009E563F"/>
    <w:p w14:paraId="504B1AD6" w14:textId="77777777" w:rsidR="009E563F" w:rsidRDefault="00EA010E" w:rsidP="009E563F">
      <w:sdt>
        <w:sdtPr>
          <w:id w:val="-15862231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Medical/technical availability: </w:t>
      </w:r>
      <w:sdt>
        <w:sdtPr>
          <w:id w:val="-2131003216"/>
          <w:placeholder>
            <w:docPart w:val="FF9000F0FA37468B8BF3E2B238140AB0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bookmarkEnd w:id="2"/>
    <w:p w14:paraId="6C516DD7" w14:textId="77777777" w:rsidR="009E563F" w:rsidRDefault="009E563F" w:rsidP="009E563F"/>
    <w:p w14:paraId="0AEFB2BE" w14:textId="77777777" w:rsidR="009E563F" w:rsidRDefault="007F6BF9" w:rsidP="009E563F">
      <w:pPr>
        <w:pStyle w:val="Lijstalinea"/>
        <w:numPr>
          <w:ilvl w:val="2"/>
          <w:numId w:val="9"/>
        </w:numPr>
      </w:pPr>
      <w:r>
        <w:rPr>
          <w:u w:val="single"/>
          <w:lang w:val="en-GB"/>
        </w:rPr>
        <w:t>No</w:t>
      </w:r>
      <w:r>
        <w:rPr>
          <w:lang w:val="en-GB"/>
        </w:rPr>
        <w:t xml:space="preserve"> rehabilitation programme equivalent to the one referred to in this application is available in Belgium</w:t>
      </w:r>
    </w:p>
    <w:p w14:paraId="28A8CA36" w14:textId="77777777" w:rsidR="009E563F" w:rsidRDefault="007F6BF9" w:rsidP="009E563F">
      <w:pPr>
        <w:ind w:left="708"/>
      </w:pPr>
      <w:r>
        <w:rPr>
          <w:lang w:val="en-GB"/>
        </w:rPr>
        <w:t>Explain in what respect rehabilitation programmes in Belgium differ from the programme requested:</w:t>
      </w:r>
    </w:p>
    <w:p w14:paraId="6E625361" w14:textId="77777777" w:rsidR="009E563F" w:rsidRDefault="009E563F" w:rsidP="009E563F"/>
    <w:p w14:paraId="4D25A14E" w14:textId="77777777" w:rsidR="009E563F" w:rsidRDefault="00EA010E" w:rsidP="009E563F">
      <w:sdt>
        <w:sdtPr>
          <w:id w:val="35523697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Target group: </w:t>
      </w:r>
      <w:sdt>
        <w:sdtPr>
          <w:id w:val="-1304611885"/>
          <w:placeholder>
            <w:docPart w:val="30718AD42E4A4F7A8B052E66202418A3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37AA0AEC" w14:textId="77777777" w:rsidR="009E563F" w:rsidRDefault="009E563F" w:rsidP="009E563F"/>
    <w:p w14:paraId="1171D48E" w14:textId="77777777" w:rsidR="009E563F" w:rsidRDefault="00EA010E" w:rsidP="009E563F">
      <w:sdt>
        <w:sdtPr>
          <w:id w:val="-20512100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Content of the programme: </w:t>
      </w:r>
      <w:sdt>
        <w:sdtPr>
          <w:id w:val="1066304218"/>
          <w:placeholder>
            <w:docPart w:val="9C21E88A041F480E9282B5DF13D04006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56F416BD" w14:textId="77777777" w:rsidR="009E563F" w:rsidRDefault="009E563F" w:rsidP="009E563F"/>
    <w:p w14:paraId="6D19319D" w14:textId="77777777" w:rsidR="009E563F" w:rsidRDefault="007F6BF9" w:rsidP="009E563F">
      <w:pPr>
        <w:ind w:firstLine="708"/>
      </w:pPr>
      <w:r>
        <w:rPr>
          <w:lang w:val="en-GB"/>
        </w:rPr>
        <w:t>Explain why rehabilitation programmes available in Belgium cannot be used:</w:t>
      </w:r>
    </w:p>
    <w:p w14:paraId="7A9155E2" w14:textId="77777777" w:rsidR="009E563F" w:rsidRDefault="009E563F" w:rsidP="009E563F"/>
    <w:p w14:paraId="3498B710" w14:textId="77777777" w:rsidR="009E563F" w:rsidRDefault="00EA010E" w:rsidP="009E563F">
      <w:sdt>
        <w:sdtPr>
          <w:id w:val="-172490845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Medical/technical availability: </w:t>
      </w:r>
      <w:sdt>
        <w:sdtPr>
          <w:id w:val="2120495237"/>
          <w:placeholder>
            <w:docPart w:val="6EC748F5DF8D44C5AB6390B87D98CB81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61B3B34F" w14:textId="77777777" w:rsidR="009E563F" w:rsidRDefault="009E563F" w:rsidP="009E563F"/>
    <w:p w14:paraId="45F2B704" w14:textId="77777777" w:rsidR="009E563F" w:rsidRDefault="00EA010E" w:rsidP="009E563F">
      <w:sdt>
        <w:sdtPr>
          <w:id w:val="-184169877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F6BF9">
            <w:rPr>
              <w:rFonts w:ascii="MS Gothic" w:eastAsia="MS Gothic" w:hAnsi="MS Gothic"/>
              <w:lang w:val="en-GB"/>
            </w:rPr>
            <w:t>☐</w:t>
          </w:r>
        </w:sdtContent>
      </w:sdt>
      <w:r w:rsidR="007F6BF9">
        <w:rPr>
          <w:rFonts w:eastAsia="MS Gothic"/>
          <w:lang w:val="en-GB"/>
        </w:rPr>
        <w:t xml:space="preserve"> The specific situation of the patient: </w:t>
      </w:r>
      <w:sdt>
        <w:sdtPr>
          <w:id w:val="1751781174"/>
          <w:placeholder>
            <w:docPart w:val="BEFC305CD89C47CF82EA56F17D740A6F"/>
          </w:placeholder>
          <w:showingPlcHdr/>
        </w:sdtPr>
        <w:sdtEndPr/>
        <w:sdtContent>
          <w:r w:rsidR="007F6BF9"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0B63DBB7" w14:textId="77777777" w:rsidR="00131061" w:rsidRDefault="00131061" w:rsidP="00131061"/>
    <w:p w14:paraId="10F0A4FE" w14:textId="77777777" w:rsidR="00131061" w:rsidRPr="009E563F" w:rsidRDefault="007F6BF9" w:rsidP="009E563F">
      <w:pPr>
        <w:pStyle w:val="Lijstalinea"/>
        <w:numPr>
          <w:ilvl w:val="0"/>
          <w:numId w:val="9"/>
        </w:numPr>
        <w:pBdr>
          <w:top w:val="single" w:sz="12" w:space="1" w:color="70AD47" w:themeColor="accent6"/>
        </w:pBdr>
        <w:rPr>
          <w:b/>
          <w:color w:val="70AD47" w:themeColor="accent6"/>
        </w:rPr>
      </w:pPr>
      <w:r>
        <w:rPr>
          <w:b/>
          <w:bCs/>
          <w:color w:val="70AD47" w:themeColor="accent6"/>
          <w:lang w:val="en-GB"/>
        </w:rPr>
        <w:t>OTHER PHYSICIANS OF THE SAME SPECIALISM CONSULTED IN BELGIUM</w:t>
      </w:r>
    </w:p>
    <w:p w14:paraId="7AF66FDF" w14:textId="77777777" w:rsidR="009E563F" w:rsidRDefault="009E563F" w:rsidP="009E563F"/>
    <w:p w14:paraId="5B2EC8C7" w14:textId="77777777" w:rsidR="009E563F" w:rsidRDefault="007F6BF9" w:rsidP="009E563F">
      <w:r>
        <w:rPr>
          <w:lang w:val="en-GB"/>
        </w:rPr>
        <w:t xml:space="preserve">Other physicians consulted in Belgium from the same specialism as the one to which the insured is being referred abroad </w:t>
      </w:r>
      <w:r>
        <w:rPr>
          <w:u w:val="single"/>
          <w:lang w:val="en-GB"/>
        </w:rPr>
        <w:t>and their written opinion</w:t>
      </w:r>
      <w:r>
        <w:rPr>
          <w:lang w:val="en-GB"/>
        </w:rPr>
        <w:t xml:space="preserve"> (</w:t>
      </w:r>
      <w:r>
        <w:rPr>
          <w:i/>
          <w:iCs/>
          <w:lang w:val="en-GB"/>
        </w:rPr>
        <w:t>as extensive as possible, also email possible if the insured wishes to remain anonymous</w:t>
      </w:r>
      <w:r>
        <w:rPr>
          <w:lang w:val="en-GB"/>
        </w:rPr>
        <w:t>).</w:t>
      </w:r>
    </w:p>
    <w:p w14:paraId="2CD9636B" w14:textId="77777777" w:rsidR="00A369E6" w:rsidRDefault="00A369E6" w:rsidP="009E563F"/>
    <w:p w14:paraId="2AC7D3A4" w14:textId="76E58EBD" w:rsidR="009E563F" w:rsidRPr="00FE1415" w:rsidRDefault="007F6BF9" w:rsidP="009E563F">
      <w:pPr>
        <w:rPr>
          <w:i/>
        </w:rPr>
      </w:pPr>
      <w:r>
        <w:rPr>
          <w:i/>
          <w:iCs/>
          <w:lang w:val="en-GB"/>
        </w:rPr>
        <w:t>Note: The supervising physician of the care fund may request this before making a decision.</w:t>
      </w:r>
    </w:p>
    <w:p w14:paraId="4F0F1744" w14:textId="77777777" w:rsidR="009E563F" w:rsidRDefault="009E563F" w:rsidP="009E563F"/>
    <w:p w14:paraId="10FC59A2" w14:textId="77777777" w:rsidR="009E563F" w:rsidRDefault="007F6BF9" w:rsidP="009E563F">
      <w:pPr>
        <w:pStyle w:val="Lijstalinea"/>
        <w:numPr>
          <w:ilvl w:val="0"/>
          <w:numId w:val="11"/>
        </w:numPr>
      </w:pPr>
      <w:r>
        <w:rPr>
          <w:lang w:val="en-GB"/>
        </w:rPr>
        <w:t xml:space="preserve">Name + opinion: </w:t>
      </w:r>
      <w:sdt>
        <w:sdtPr>
          <w:id w:val="465546982"/>
          <w:placeholder>
            <w:docPart w:val="A73B9D46CD9945BD8B4CF4C543EE1A7D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3C074BBB" w14:textId="77777777" w:rsidR="009E563F" w:rsidRDefault="009E563F" w:rsidP="009E563F"/>
    <w:p w14:paraId="7EF12164" w14:textId="77777777" w:rsidR="009E563F" w:rsidRDefault="009E563F" w:rsidP="009E563F"/>
    <w:p w14:paraId="039AFF14" w14:textId="77777777" w:rsidR="009E563F" w:rsidRDefault="007F6BF9" w:rsidP="009E563F">
      <w:pPr>
        <w:pStyle w:val="Lijstalinea"/>
        <w:numPr>
          <w:ilvl w:val="0"/>
          <w:numId w:val="11"/>
        </w:numPr>
      </w:pPr>
      <w:r>
        <w:rPr>
          <w:lang w:val="en-GB"/>
        </w:rPr>
        <w:t xml:space="preserve">Name + opinion: </w:t>
      </w:r>
      <w:sdt>
        <w:sdtPr>
          <w:id w:val="1711618050"/>
          <w:placeholder>
            <w:docPart w:val="BE614C2F017A4F199DE17A917C5926FF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6C385E95" w14:textId="77777777" w:rsidR="009E563F" w:rsidRDefault="009E563F" w:rsidP="009E563F"/>
    <w:p w14:paraId="49915C6F" w14:textId="77777777" w:rsidR="009E563F" w:rsidRDefault="009E563F" w:rsidP="009E563F"/>
    <w:p w14:paraId="6893F426" w14:textId="77777777" w:rsidR="009E563F" w:rsidRDefault="007F6BF9" w:rsidP="009E563F">
      <w:pPr>
        <w:pStyle w:val="Lijstalinea"/>
        <w:numPr>
          <w:ilvl w:val="0"/>
          <w:numId w:val="11"/>
        </w:numPr>
      </w:pPr>
      <w:r>
        <w:rPr>
          <w:lang w:val="en-GB"/>
        </w:rPr>
        <w:t xml:space="preserve">Name + opinion: </w:t>
      </w:r>
      <w:sdt>
        <w:sdtPr>
          <w:id w:val="-315412117"/>
          <w:placeholder>
            <w:docPart w:val="E46A5E995AB741A3A0946F810355B612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0F0A503E" w14:textId="77777777" w:rsidR="009E563F" w:rsidRDefault="009E563F" w:rsidP="009E563F"/>
    <w:p w14:paraId="19B5065C" w14:textId="77777777" w:rsidR="00131061" w:rsidRDefault="00131061" w:rsidP="00131061">
      <w:pPr>
        <w:rPr>
          <w:sz w:val="14"/>
        </w:rPr>
      </w:pPr>
    </w:p>
    <w:p w14:paraId="50C1B4DD" w14:textId="77777777" w:rsidR="00131061" w:rsidRDefault="007F6BF9" w:rsidP="00131061">
      <w:pPr>
        <w:shd w:val="clear" w:color="auto" w:fill="5B9BD5" w:themeFill="accent5"/>
        <w:rPr>
          <w:b/>
        </w:rPr>
      </w:pPr>
      <w:r>
        <w:rPr>
          <w:b/>
          <w:bCs/>
          <w:lang w:val="en-GB"/>
        </w:rPr>
        <w:t>Signature</w:t>
      </w:r>
    </w:p>
    <w:p w14:paraId="32445A07" w14:textId="77777777" w:rsidR="00131061" w:rsidRDefault="00131061" w:rsidP="00131061">
      <w:pPr>
        <w:pStyle w:val="Lijstalinea"/>
        <w:ind w:left="0"/>
      </w:pPr>
    </w:p>
    <w:p w14:paraId="033E8CEC" w14:textId="77777777" w:rsidR="009E563F" w:rsidRDefault="007F6BF9" w:rsidP="009E563F">
      <w:pPr>
        <w:pStyle w:val="Lijstalinea"/>
        <w:ind w:left="0"/>
      </w:pPr>
      <w:r>
        <w:rPr>
          <w:lang w:val="en-GB"/>
        </w:rPr>
        <w:t>Date: …… / ……. / 20………</w:t>
      </w:r>
    </w:p>
    <w:p w14:paraId="11B0ED10" w14:textId="77777777" w:rsidR="009E563F" w:rsidRDefault="009E563F" w:rsidP="009E563F">
      <w:pPr>
        <w:pStyle w:val="Lijstalinea"/>
        <w:ind w:left="0"/>
      </w:pPr>
    </w:p>
    <w:p w14:paraId="4B83428D" w14:textId="77777777" w:rsidR="009E563F" w:rsidRPr="004F4626" w:rsidRDefault="007F6BF9" w:rsidP="009E563F">
      <w:pPr>
        <w:pStyle w:val="Lijstalinea"/>
        <w:ind w:left="0"/>
      </w:pPr>
      <w:r>
        <w:rPr>
          <w:lang w:val="en-GB"/>
        </w:rPr>
        <w:lastRenderedPageBreak/>
        <w:t>Signature of the specialist physician in the type of rehabilitation concerned:</w:t>
      </w:r>
    </w:p>
    <w:p w14:paraId="059CED7F" w14:textId="77777777" w:rsidR="009E563F" w:rsidRPr="004F4626" w:rsidRDefault="009E563F" w:rsidP="009E563F">
      <w:pPr>
        <w:pStyle w:val="Lijstalinea"/>
        <w:ind w:left="0"/>
      </w:pPr>
    </w:p>
    <w:p w14:paraId="704FE58B" w14:textId="77777777" w:rsidR="009E563F" w:rsidRPr="004F4626" w:rsidRDefault="009E563F" w:rsidP="009E563F">
      <w:pPr>
        <w:pStyle w:val="Lijstalinea"/>
        <w:ind w:left="0"/>
      </w:pPr>
    </w:p>
    <w:p w14:paraId="4425FF7B" w14:textId="77777777" w:rsidR="009E563F" w:rsidRPr="004F4626" w:rsidRDefault="009E563F" w:rsidP="009E563F">
      <w:pPr>
        <w:pStyle w:val="Lijstalinea"/>
        <w:ind w:left="0"/>
      </w:pPr>
    </w:p>
    <w:p w14:paraId="00C6E070" w14:textId="77777777" w:rsidR="009E563F" w:rsidRPr="004F4626" w:rsidRDefault="009E563F" w:rsidP="009E563F">
      <w:pPr>
        <w:pStyle w:val="Lijstalinea"/>
        <w:ind w:left="0"/>
      </w:pPr>
    </w:p>
    <w:p w14:paraId="689CD87D" w14:textId="77777777" w:rsidR="009E563F" w:rsidRPr="004F4626" w:rsidRDefault="009E563F" w:rsidP="009E563F">
      <w:pPr>
        <w:pStyle w:val="Lijstalinea"/>
        <w:ind w:left="0"/>
      </w:pPr>
    </w:p>
    <w:p w14:paraId="642A2F44" w14:textId="77777777" w:rsidR="009E563F" w:rsidRDefault="007F6BF9" w:rsidP="009E563F">
      <w:pPr>
        <w:pStyle w:val="Lijstalinea"/>
        <w:ind w:left="0"/>
      </w:pPr>
      <w:r>
        <w:rPr>
          <w:lang w:val="en-GB"/>
        </w:rPr>
        <w:t>Signature of care user:</w:t>
      </w:r>
    </w:p>
    <w:p w14:paraId="416432AC" w14:textId="77777777" w:rsidR="009E563F" w:rsidRDefault="009E563F" w:rsidP="009E563F">
      <w:pPr>
        <w:pStyle w:val="Lijstalinea"/>
        <w:ind w:left="0"/>
      </w:pPr>
    </w:p>
    <w:p w14:paraId="3BF8CAB3" w14:textId="77777777" w:rsidR="009E563F" w:rsidRDefault="009E563F" w:rsidP="009E563F">
      <w:pPr>
        <w:pStyle w:val="Lijstalinea"/>
        <w:ind w:left="0"/>
      </w:pPr>
    </w:p>
    <w:p w14:paraId="5285032D" w14:textId="77777777" w:rsidR="00131061" w:rsidRDefault="00131061" w:rsidP="00131061">
      <w:pPr>
        <w:rPr>
          <w:sz w:val="10"/>
        </w:rPr>
      </w:pPr>
    </w:p>
    <w:p w14:paraId="53D7C07F" w14:textId="77777777" w:rsidR="00131061" w:rsidRDefault="007F6BF9" w:rsidP="00131061">
      <w:r>
        <w:rPr>
          <w:lang w:val="en-GB"/>
        </w:rPr>
        <w:t xml:space="preserve">Surname and first name: </w:t>
      </w:r>
      <w:sdt>
        <w:sdtPr>
          <w:id w:val="-234561845"/>
          <w:placeholder>
            <w:docPart w:val="77474EB0A6DC4DFD87600F2D2BCE8A0C"/>
          </w:placeholder>
          <w:showingPlcHdr/>
        </w:sdtPr>
        <w:sdtEndPr/>
        <w:sdtContent>
          <w:r>
            <w:rPr>
              <w:rStyle w:val="Tekstvantijdelijkeaanduiding"/>
              <w:lang w:val="en-GB"/>
            </w:rPr>
            <w:t>Click or type to enter text.</w:t>
          </w:r>
        </w:sdtContent>
      </w:sdt>
    </w:p>
    <w:p w14:paraId="1700983D" w14:textId="77777777" w:rsidR="007C7CC4" w:rsidRDefault="007C7CC4" w:rsidP="00131061"/>
    <w:sectPr w:rsidR="007C7CC4" w:rsidSect="00841F96">
      <w:headerReference w:type="default" r:id="rId12"/>
      <w:pgSz w:w="11906" w:h="16838"/>
      <w:pgMar w:top="1417" w:right="1417" w:bottom="1417" w:left="1417" w:header="567" w:footer="62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2651B24" w14:textId="77777777" w:rsidR="007F6BF9" w:rsidRDefault="007F6BF9">
      <w:r>
        <w:separator/>
      </w:r>
    </w:p>
  </w:endnote>
  <w:endnote w:type="continuationSeparator" w:id="0">
    <w:p w14:paraId="1241CC3C" w14:textId="77777777" w:rsidR="007F6BF9" w:rsidRDefault="007F6BF9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3C29BF8" w14:textId="77777777" w:rsidR="00251599" w:rsidRDefault="007F6BF9" w:rsidP="006D3BF3">
      <w:r>
        <w:separator/>
      </w:r>
    </w:p>
  </w:footnote>
  <w:footnote w:type="continuationSeparator" w:id="0">
    <w:p w14:paraId="7D3975CE" w14:textId="77777777" w:rsidR="00251599" w:rsidRDefault="007F6BF9" w:rsidP="006D3BF3">
      <w:r>
        <w:continuationSeparator/>
      </w:r>
    </w:p>
  </w:footnote>
  <w:footnote w:id="1">
    <w:p w14:paraId="39538406" w14:textId="1DF2EBD2" w:rsidR="000636F7" w:rsidRDefault="007F6BF9" w:rsidP="000636F7">
      <w:pPr>
        <w:pStyle w:val="Voetnoottekst"/>
      </w:pPr>
      <w:r>
        <w:rPr>
          <w:rStyle w:val="Voetnootmarkering"/>
          <w:lang w:val="en-GB"/>
        </w:rPr>
        <w:footnoteRef/>
      </w:r>
      <w:r>
        <w:rPr>
          <w:lang w:val="en-GB"/>
        </w:rPr>
        <w:t xml:space="preserve"> The contact details of the care funds can be found at </w:t>
      </w:r>
      <w:hyperlink r:id="rId1" w:history="1">
        <w:r w:rsidR="000636F7">
          <w:rPr>
            <w:rStyle w:val="Hyperlink"/>
            <w:lang w:val="en-GB"/>
          </w:rPr>
          <w:t>https://www.vlaamsesocialebescherming.be/contact/de-zorgkassen</w:t>
        </w:r>
      </w:hyperlink>
      <w:r>
        <w:rPr>
          <w:lang w:val="en-GB"/>
        </w:rPr>
        <w:t xml:space="preserve"> </w:t>
      </w:r>
    </w:p>
  </w:footnote>
  <w:footnote w:id="2">
    <w:p w14:paraId="2C59291E" w14:textId="77777777" w:rsidR="009E563F" w:rsidRDefault="007F6BF9">
      <w:pPr>
        <w:pStyle w:val="Voetnoottekst"/>
      </w:pPr>
      <w:r>
        <w:rPr>
          <w:rStyle w:val="Voetnootmarkering"/>
          <w:lang w:val="en-GB"/>
        </w:rPr>
        <w:footnoteRef/>
      </w:r>
      <w:r>
        <w:rPr>
          <w:lang w:val="en-GB"/>
        </w:rPr>
        <w:t xml:space="preserve"> Do not allow auto-prescribing: the referring physician cannot be the same as the treating physician.</w:t>
      </w:r>
    </w:p>
  </w:footnote>
  <w:footnote w:id="3">
    <w:p w14:paraId="738B2F93" w14:textId="77777777" w:rsidR="009E563F" w:rsidRDefault="007F6BF9" w:rsidP="009E563F">
      <w:pPr>
        <w:pStyle w:val="Voetnoottekst"/>
      </w:pPr>
      <w:r>
        <w:rPr>
          <w:rStyle w:val="Voetnootmarkering"/>
          <w:lang w:val="en-GB"/>
        </w:rPr>
        <w:footnoteRef/>
      </w:r>
      <w:r>
        <w:rPr>
          <w:lang w:val="en-GB"/>
        </w:rPr>
        <w:t xml:space="preserve"> It would be desirable if you could attach the corresponding application form of a similar rehabilitation programme at a rehabilitation facility in Flanders.</w:t>
      </w:r>
    </w:p>
    <w:p w14:paraId="3DAD05C6" w14:textId="77777777" w:rsidR="009E563F" w:rsidRDefault="009E563F" w:rsidP="009E563F">
      <w:pPr>
        <w:pStyle w:val="Voetnoottekst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EF94098" w14:textId="29C27E42" w:rsidR="004356B9" w:rsidRDefault="004356B9" w:rsidP="004356B9">
    <w:pPr>
      <w:pStyle w:val="Koptekst"/>
      <w:jc w:val="right"/>
      <w:rPr>
        <w:noProof/>
      </w:rPr>
    </w:pPr>
  </w:p>
  <w:p w14:paraId="634F25C7" w14:textId="61FD89F7" w:rsidR="00BD6B75" w:rsidRDefault="007F6BF9" w:rsidP="004356B9">
    <w:pPr>
      <w:pStyle w:val="Koptekst"/>
    </w:pPr>
    <w:r>
      <w:rPr>
        <w:rFonts w:cstheme="minorHAnsi"/>
        <w:noProof/>
        <w:color w:val="auto"/>
        <w:lang w:val="en-GB"/>
      </w:rPr>
      <w:drawing>
        <wp:anchor distT="0" distB="0" distL="114300" distR="114300" simplePos="0" relativeHeight="251658240" behindDoc="0" locked="0" layoutInCell="1" allowOverlap="1" wp14:anchorId="5B80EC02" wp14:editId="7BEAF19F">
          <wp:simplePos x="0" y="0"/>
          <wp:positionH relativeFrom="margin">
            <wp:posOffset>0</wp:posOffset>
          </wp:positionH>
          <wp:positionV relativeFrom="page">
            <wp:posOffset>667385</wp:posOffset>
          </wp:positionV>
          <wp:extent cx="2434590" cy="381000"/>
          <wp:effectExtent l="0" t="0" r="3810" b="0"/>
          <wp:wrapSquare wrapText="bothSides"/>
          <wp:docPr id="4" name="Afbeelding 4" descr="logo Vlaamse sociale beschermi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Afbeelding 2" descr="logo Vlaamse sociale beschermi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34788" cy="38103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08375B0C" w14:textId="4AE85B59" w:rsidR="00E0558A" w:rsidRDefault="00E0558A" w:rsidP="00BD6B75">
    <w:pPr>
      <w:spacing w:before="40"/>
      <w:ind w:left="28"/>
      <w:rPr>
        <w:rStyle w:val="Zwaar"/>
      </w:rPr>
    </w:pPr>
  </w:p>
  <w:p w14:paraId="4F053F9F" w14:textId="129E0341" w:rsidR="00E0558A" w:rsidRDefault="00E0558A" w:rsidP="00BD6B75">
    <w:pPr>
      <w:spacing w:before="40"/>
      <w:ind w:left="28"/>
      <w:rPr>
        <w:rStyle w:val="Zwaar"/>
      </w:rPr>
    </w:pPr>
  </w:p>
  <w:p w14:paraId="52EF914E" w14:textId="43CCB99D" w:rsidR="00E0558A" w:rsidRDefault="00E0558A" w:rsidP="00BD6B75">
    <w:pPr>
      <w:spacing w:before="40"/>
      <w:ind w:left="28"/>
      <w:rPr>
        <w:rStyle w:val="Zwaar"/>
      </w:rPr>
    </w:pPr>
  </w:p>
  <w:p w14:paraId="6DAA62A1" w14:textId="77777777" w:rsidR="00E0558A" w:rsidRPr="00325557" w:rsidRDefault="007F6BF9" w:rsidP="00E0558A">
    <w:pPr>
      <w:pStyle w:val="Adresafzender"/>
      <w:tabs>
        <w:tab w:val="clear" w:pos="4320"/>
        <w:tab w:val="clear" w:pos="8640"/>
      </w:tabs>
      <w:rPr>
        <w:b/>
        <w:bCs/>
        <w:color w:val="0F4C81"/>
      </w:rPr>
    </w:pPr>
    <w:r>
      <w:rPr>
        <w:b/>
        <w:bCs/>
        <w:color w:val="0F4C81"/>
        <w:lang w:val="en-GB"/>
      </w:rPr>
      <w:t>Department of Care</w:t>
    </w:r>
  </w:p>
  <w:p w14:paraId="3C96B752" w14:textId="77777777" w:rsidR="00E0558A" w:rsidRPr="00325557" w:rsidRDefault="007F6BF9" w:rsidP="00E0558A">
    <w:pPr>
      <w:pStyle w:val="Adresafzender"/>
      <w:tabs>
        <w:tab w:val="clear" w:pos="4320"/>
        <w:tab w:val="clear" w:pos="8640"/>
      </w:tabs>
      <w:rPr>
        <w:color w:val="0F4C81"/>
      </w:rPr>
    </w:pPr>
    <w:r>
      <w:rPr>
        <w:color w:val="0F4C81"/>
        <w:lang w:val="en-GB"/>
      </w:rPr>
      <w:t>Boulevard Roi Albert II 35 boîte 37</w:t>
    </w:r>
  </w:p>
  <w:p w14:paraId="7D038FF0" w14:textId="77777777" w:rsidR="00E0558A" w:rsidRDefault="007F6BF9" w:rsidP="00E0558A">
    <w:pPr>
      <w:pStyle w:val="Adresafzender"/>
      <w:tabs>
        <w:tab w:val="clear" w:pos="4320"/>
        <w:tab w:val="clear" w:pos="8640"/>
      </w:tabs>
      <w:rPr>
        <w:color w:val="0F4C81"/>
      </w:rPr>
    </w:pPr>
    <w:r>
      <w:rPr>
        <w:color w:val="0F4C81"/>
        <w:lang w:val="en-GB"/>
      </w:rPr>
      <w:t>1030 BRUSSELS</w:t>
    </w:r>
  </w:p>
  <w:p w14:paraId="0CB5F183" w14:textId="77777777" w:rsidR="00E0558A" w:rsidRPr="0059777B" w:rsidRDefault="007F6BF9" w:rsidP="00E0558A">
    <w:pPr>
      <w:pStyle w:val="Adresafzender"/>
      <w:tabs>
        <w:tab w:val="clear" w:pos="4320"/>
        <w:tab w:val="clear" w:pos="8640"/>
      </w:tabs>
      <w:rPr>
        <w:color w:val="0F4C81"/>
      </w:rPr>
    </w:pPr>
    <w:r>
      <w:rPr>
        <w:b/>
        <w:bCs/>
        <w:color w:val="0F4C81"/>
        <w:lang w:val="en-GB"/>
      </w:rPr>
      <w:t>T</w:t>
    </w:r>
    <w:r>
      <w:rPr>
        <w:color w:val="0F4C81"/>
        <w:lang w:val="en-GB"/>
      </w:rPr>
      <w:t xml:space="preserve"> +32 (0)2 553 46 90</w:t>
    </w:r>
  </w:p>
  <w:p w14:paraId="3AFEE3DD" w14:textId="77777777" w:rsidR="00E0558A" w:rsidRPr="00325557" w:rsidRDefault="007F6BF9" w:rsidP="00E0558A">
    <w:pPr>
      <w:pStyle w:val="Adresafzender"/>
      <w:tabs>
        <w:tab w:val="clear" w:pos="4320"/>
        <w:tab w:val="clear" w:pos="8640"/>
      </w:tabs>
      <w:rPr>
        <w:rStyle w:val="Vet"/>
        <w:b w:val="0"/>
        <w:color w:val="0F4C81"/>
      </w:rPr>
    </w:pPr>
    <w:r>
      <w:rPr>
        <w:rStyle w:val="Vet"/>
        <w:bCs/>
        <w:color w:val="0F4C81"/>
        <w:lang w:val="en-GB"/>
      </w:rPr>
      <w:t xml:space="preserve">E </w:t>
    </w:r>
    <w:r>
      <w:rPr>
        <w:color w:val="0F4C81"/>
        <w:lang w:val="en-GB"/>
      </w:rPr>
      <w:t>vlaamsesocialebescherming@vlaanderen.be</w:t>
    </w:r>
  </w:p>
  <w:p w14:paraId="5F7874BE" w14:textId="77777777" w:rsidR="00E0558A" w:rsidRDefault="007F6BF9" w:rsidP="00E0558A">
    <w:pPr>
      <w:pStyle w:val="Adresafzender"/>
      <w:tabs>
        <w:tab w:val="clear" w:pos="4320"/>
        <w:tab w:val="clear" w:pos="8640"/>
      </w:tabs>
      <w:rPr>
        <w:rStyle w:val="Vet"/>
        <w:bCs/>
        <w:color w:val="0F4C81"/>
      </w:rPr>
    </w:pPr>
    <w:r>
      <w:rPr>
        <w:rStyle w:val="Vet"/>
        <w:bCs/>
        <w:color w:val="0F4C81"/>
        <w:lang w:val="en-GB"/>
      </w:rPr>
      <w:t>www.departementzorg.be/en</w:t>
    </w:r>
  </w:p>
  <w:p w14:paraId="2B238699" w14:textId="77777777" w:rsidR="00E0558A" w:rsidRPr="00325557" w:rsidRDefault="007F6BF9" w:rsidP="00E0558A">
    <w:pPr>
      <w:pStyle w:val="Adresafzender"/>
      <w:tabs>
        <w:tab w:val="clear" w:pos="4320"/>
        <w:tab w:val="clear" w:pos="8640"/>
      </w:tabs>
      <w:rPr>
        <w:rStyle w:val="Vet"/>
        <w:bCs/>
        <w:color w:val="0F4C81"/>
      </w:rPr>
    </w:pPr>
    <w:r>
      <w:rPr>
        <w:rStyle w:val="Vet"/>
        <w:bCs/>
        <w:color w:val="0F4C81"/>
        <w:lang w:val="en-GB"/>
      </w:rPr>
      <w:t>www.vlaamsesocialebescherming.be</w:t>
    </w:r>
  </w:p>
  <w:p w14:paraId="3B8B6FA7" w14:textId="77777777" w:rsidR="00E0558A" w:rsidRPr="00A86F8E" w:rsidRDefault="00E0558A" w:rsidP="00E0558A">
    <w:pPr>
      <w:spacing w:before="40"/>
      <w:rPr>
        <w:rStyle w:val="Zwaar"/>
      </w:rPr>
    </w:pPr>
  </w:p>
  <w:p w14:paraId="42C7B6F7" w14:textId="7E154DB2" w:rsidR="004356B9" w:rsidRPr="004356B9" w:rsidRDefault="004356B9" w:rsidP="00E0558A">
    <w:pPr>
      <w:rPr>
        <w:color w:val="147178"/>
        <w:u w:val="single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86F407B"/>
    <w:multiLevelType w:val="multilevel"/>
    <w:tmpl w:val="A7448CB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360" w:hanging="360"/>
      </w:pPr>
      <w:rPr>
        <w:rFonts w:hint="default"/>
        <w:b/>
      </w:rPr>
    </w:lvl>
    <w:lvl w:ilvl="2">
      <w:start w:val="1"/>
      <w:numFmt w:val="decimal"/>
      <w:isLgl/>
      <w:lvlText w:val="%1.%2.%3"/>
      <w:lvlJc w:val="left"/>
      <w:pPr>
        <w:ind w:left="720" w:hanging="720"/>
      </w:pPr>
      <w:rPr>
        <w:rFonts w:hint="default"/>
        <w:b/>
      </w:rPr>
    </w:lvl>
    <w:lvl w:ilvl="3">
      <w:start w:val="1"/>
      <w:numFmt w:val="decimal"/>
      <w:isLgl/>
      <w:lvlText w:val="%1.%2.%3.%4"/>
      <w:lvlJc w:val="left"/>
      <w:pPr>
        <w:ind w:left="720" w:hanging="720"/>
      </w:pPr>
      <w:rPr>
        <w:rFonts w:hint="default"/>
        <w:b/>
      </w:rPr>
    </w:lvl>
    <w:lvl w:ilvl="4">
      <w:start w:val="1"/>
      <w:numFmt w:val="decimal"/>
      <w:isLgl/>
      <w:lvlText w:val="%1.%2.%3.%4.%5"/>
      <w:lvlJc w:val="left"/>
      <w:pPr>
        <w:ind w:left="720" w:hanging="720"/>
      </w:pPr>
      <w:rPr>
        <w:rFonts w:hint="default"/>
        <w:b/>
      </w:rPr>
    </w:lvl>
    <w:lvl w:ilvl="5">
      <w:start w:val="1"/>
      <w:numFmt w:val="decimal"/>
      <w:isLgl/>
      <w:lvlText w:val="%1.%2.%3.%4.%5.%6"/>
      <w:lvlJc w:val="left"/>
      <w:pPr>
        <w:ind w:left="1080" w:hanging="1080"/>
      </w:pPr>
      <w:rPr>
        <w:rFonts w:hint="default"/>
        <w:b/>
      </w:rPr>
    </w:lvl>
    <w:lvl w:ilvl="6">
      <w:start w:val="1"/>
      <w:numFmt w:val="decimal"/>
      <w:isLgl/>
      <w:lvlText w:val="%1.%2.%3.%4.%5.%6.%7"/>
      <w:lvlJc w:val="left"/>
      <w:pPr>
        <w:ind w:left="1080" w:hanging="1080"/>
      </w:pPr>
      <w:rPr>
        <w:rFonts w:hint="default"/>
        <w:b/>
      </w:rPr>
    </w:lvl>
    <w:lvl w:ilvl="7">
      <w:start w:val="1"/>
      <w:numFmt w:val="decimal"/>
      <w:isLgl/>
      <w:lvlText w:val="%1.%2.%3.%4.%5.%6.%7.%8"/>
      <w:lvlJc w:val="left"/>
      <w:pPr>
        <w:ind w:left="1440" w:hanging="1440"/>
      </w:pPr>
      <w:rPr>
        <w:rFonts w:hint="default"/>
        <w:b/>
      </w:rPr>
    </w:lvl>
    <w:lvl w:ilvl="8">
      <w:start w:val="1"/>
      <w:numFmt w:val="decimal"/>
      <w:isLgl/>
      <w:lvlText w:val="%1.%2.%3.%4.%5.%6.%7.%8.%9"/>
      <w:lvlJc w:val="left"/>
      <w:pPr>
        <w:ind w:left="1440" w:hanging="1440"/>
      </w:pPr>
      <w:rPr>
        <w:rFonts w:hint="default"/>
        <w:b/>
      </w:rPr>
    </w:lvl>
  </w:abstractNum>
  <w:abstractNum w:abstractNumId="1" w15:restartNumberingAfterBreak="0">
    <w:nsid w:val="229E500F"/>
    <w:multiLevelType w:val="hybridMultilevel"/>
    <w:tmpl w:val="287EBDA8"/>
    <w:lvl w:ilvl="0" w:tplc="517EA66C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EF2AE1BE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662212C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6CC1F44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5DAF78E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5848798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B60CD8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2523688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D2470AA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257D5490"/>
    <w:multiLevelType w:val="multilevel"/>
    <w:tmpl w:val="D55EF12E"/>
    <w:lvl w:ilvl="0">
      <w:start w:val="5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5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08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440" w:hanging="1440"/>
      </w:pPr>
      <w:rPr>
        <w:rFonts w:hint="default"/>
      </w:rPr>
    </w:lvl>
  </w:abstractNum>
  <w:abstractNum w:abstractNumId="3" w15:restartNumberingAfterBreak="0">
    <w:nsid w:val="2763451E"/>
    <w:multiLevelType w:val="hybridMultilevel"/>
    <w:tmpl w:val="98F2E652"/>
    <w:lvl w:ilvl="0" w:tplc="B17671F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A14100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AE493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F72888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F26694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99CE55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F4629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EC282C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1646DC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29085381"/>
    <w:multiLevelType w:val="hybridMultilevel"/>
    <w:tmpl w:val="A5C059F2"/>
    <w:lvl w:ilvl="0" w:tplc="28C8EDF8">
      <w:start w:val="1"/>
      <w:numFmt w:val="bullet"/>
      <w:lvlText w:val=""/>
      <w:lvlJc w:val="left"/>
      <w:pPr>
        <w:ind w:left="1428" w:hanging="360"/>
      </w:pPr>
      <w:rPr>
        <w:rFonts w:ascii="Symbol" w:hAnsi="Symbol" w:hint="default"/>
      </w:rPr>
    </w:lvl>
    <w:lvl w:ilvl="1" w:tplc="E2209036" w:tentative="1">
      <w:start w:val="1"/>
      <w:numFmt w:val="bullet"/>
      <w:lvlText w:val="o"/>
      <w:lvlJc w:val="left"/>
      <w:pPr>
        <w:ind w:left="2148" w:hanging="360"/>
      </w:pPr>
      <w:rPr>
        <w:rFonts w:ascii="Courier New" w:hAnsi="Courier New" w:cs="Courier New" w:hint="default"/>
      </w:rPr>
    </w:lvl>
    <w:lvl w:ilvl="2" w:tplc="F5E87174" w:tentative="1">
      <w:start w:val="1"/>
      <w:numFmt w:val="bullet"/>
      <w:lvlText w:val=""/>
      <w:lvlJc w:val="left"/>
      <w:pPr>
        <w:ind w:left="2868" w:hanging="360"/>
      </w:pPr>
      <w:rPr>
        <w:rFonts w:ascii="Wingdings" w:hAnsi="Wingdings" w:hint="default"/>
      </w:rPr>
    </w:lvl>
    <w:lvl w:ilvl="3" w:tplc="EBF00D3C" w:tentative="1">
      <w:start w:val="1"/>
      <w:numFmt w:val="bullet"/>
      <w:lvlText w:val=""/>
      <w:lvlJc w:val="left"/>
      <w:pPr>
        <w:ind w:left="3588" w:hanging="360"/>
      </w:pPr>
      <w:rPr>
        <w:rFonts w:ascii="Symbol" w:hAnsi="Symbol" w:hint="default"/>
      </w:rPr>
    </w:lvl>
    <w:lvl w:ilvl="4" w:tplc="211A6622" w:tentative="1">
      <w:start w:val="1"/>
      <w:numFmt w:val="bullet"/>
      <w:lvlText w:val="o"/>
      <w:lvlJc w:val="left"/>
      <w:pPr>
        <w:ind w:left="4308" w:hanging="360"/>
      </w:pPr>
      <w:rPr>
        <w:rFonts w:ascii="Courier New" w:hAnsi="Courier New" w:cs="Courier New" w:hint="default"/>
      </w:rPr>
    </w:lvl>
    <w:lvl w:ilvl="5" w:tplc="9746DF78" w:tentative="1">
      <w:start w:val="1"/>
      <w:numFmt w:val="bullet"/>
      <w:lvlText w:val=""/>
      <w:lvlJc w:val="left"/>
      <w:pPr>
        <w:ind w:left="5028" w:hanging="360"/>
      </w:pPr>
      <w:rPr>
        <w:rFonts w:ascii="Wingdings" w:hAnsi="Wingdings" w:hint="default"/>
      </w:rPr>
    </w:lvl>
    <w:lvl w:ilvl="6" w:tplc="A98E330C" w:tentative="1">
      <w:start w:val="1"/>
      <w:numFmt w:val="bullet"/>
      <w:lvlText w:val=""/>
      <w:lvlJc w:val="left"/>
      <w:pPr>
        <w:ind w:left="5748" w:hanging="360"/>
      </w:pPr>
      <w:rPr>
        <w:rFonts w:ascii="Symbol" w:hAnsi="Symbol" w:hint="default"/>
      </w:rPr>
    </w:lvl>
    <w:lvl w:ilvl="7" w:tplc="CC00C754" w:tentative="1">
      <w:start w:val="1"/>
      <w:numFmt w:val="bullet"/>
      <w:lvlText w:val="o"/>
      <w:lvlJc w:val="left"/>
      <w:pPr>
        <w:ind w:left="6468" w:hanging="360"/>
      </w:pPr>
      <w:rPr>
        <w:rFonts w:ascii="Courier New" w:hAnsi="Courier New" w:cs="Courier New" w:hint="default"/>
      </w:rPr>
    </w:lvl>
    <w:lvl w:ilvl="8" w:tplc="7B3E5ABC" w:tentative="1">
      <w:start w:val="1"/>
      <w:numFmt w:val="bullet"/>
      <w:lvlText w:val=""/>
      <w:lvlJc w:val="left"/>
      <w:pPr>
        <w:ind w:left="7188" w:hanging="360"/>
      </w:pPr>
      <w:rPr>
        <w:rFonts w:ascii="Wingdings" w:hAnsi="Wingdings" w:hint="default"/>
      </w:rPr>
    </w:lvl>
  </w:abstractNum>
  <w:abstractNum w:abstractNumId="5" w15:restartNumberingAfterBreak="0">
    <w:nsid w:val="368019AC"/>
    <w:multiLevelType w:val="hybridMultilevel"/>
    <w:tmpl w:val="073607DA"/>
    <w:lvl w:ilvl="0" w:tplc="7AEE8C4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944185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EA4ED8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7F207A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E78168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7A2050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72E8F8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EF0DA0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826652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0525568"/>
    <w:multiLevelType w:val="hybridMultilevel"/>
    <w:tmpl w:val="84E844BA"/>
    <w:lvl w:ilvl="0" w:tplc="E510492A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63866B0A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CE26A56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4389246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B3AA98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ECE3C0A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A0E273E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2149D00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CA6401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D757E29"/>
    <w:multiLevelType w:val="hybridMultilevel"/>
    <w:tmpl w:val="9734201C"/>
    <w:lvl w:ilvl="0" w:tplc="436E491A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C038972E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4740C01A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5D74BD66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836AF05E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CD2A3ED2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7C786B4C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ACD02EAE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4C3A9B0A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8" w15:restartNumberingAfterBreak="0">
    <w:nsid w:val="6FC108AE"/>
    <w:multiLevelType w:val="multilevel"/>
    <w:tmpl w:val="FC6A392A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720" w:hanging="360"/>
      </w:pPr>
      <w:rPr>
        <w:rFonts w:hint="default"/>
        <w:b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  <w:b/>
      </w:rPr>
    </w:lvl>
    <w:lvl w:ilvl="3">
      <w:start w:val="1"/>
      <w:numFmt w:val="decimal"/>
      <w:isLgl/>
      <w:lvlText w:val="%1.%2.%3.%4."/>
      <w:lvlJc w:val="left"/>
      <w:pPr>
        <w:ind w:left="1080" w:hanging="720"/>
      </w:pPr>
      <w:rPr>
        <w:rFonts w:hint="default"/>
        <w:b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  <w:b/>
      </w:rPr>
    </w:lvl>
    <w:lvl w:ilvl="5">
      <w:start w:val="1"/>
      <w:numFmt w:val="decimal"/>
      <w:isLgl/>
      <w:lvlText w:val="%1.%2.%3.%4.%5.%6."/>
      <w:lvlJc w:val="left"/>
      <w:pPr>
        <w:ind w:left="1440" w:hanging="1080"/>
      </w:pPr>
      <w:rPr>
        <w:rFonts w:hint="default"/>
        <w:b/>
      </w:rPr>
    </w:lvl>
    <w:lvl w:ilvl="6">
      <w:start w:val="1"/>
      <w:numFmt w:val="decimal"/>
      <w:isLgl/>
      <w:lvlText w:val="%1.%2.%3.%4.%5.%6.%7."/>
      <w:lvlJc w:val="left"/>
      <w:pPr>
        <w:ind w:left="1440" w:hanging="1080"/>
      </w:pPr>
      <w:rPr>
        <w:rFonts w:hint="default"/>
        <w:b/>
      </w:rPr>
    </w:lvl>
    <w:lvl w:ilvl="7">
      <w:start w:val="1"/>
      <w:numFmt w:val="decimal"/>
      <w:isLgl/>
      <w:lvlText w:val="%1.%2.%3.%4.%5.%6.%7.%8."/>
      <w:lvlJc w:val="left"/>
      <w:pPr>
        <w:ind w:left="1800" w:hanging="1440"/>
      </w:pPr>
      <w:rPr>
        <w:rFonts w:hint="default"/>
        <w:b/>
      </w:rPr>
    </w:lvl>
    <w:lvl w:ilvl="8">
      <w:start w:val="1"/>
      <w:numFmt w:val="decimal"/>
      <w:isLgl/>
      <w:lvlText w:val="%1.%2.%3.%4.%5.%6.%7.%8.%9."/>
      <w:lvlJc w:val="left"/>
      <w:pPr>
        <w:ind w:left="1800" w:hanging="1440"/>
      </w:pPr>
      <w:rPr>
        <w:rFonts w:hint="default"/>
        <w:b/>
      </w:rPr>
    </w:lvl>
  </w:abstractNum>
  <w:abstractNum w:abstractNumId="9" w15:restartNumberingAfterBreak="0">
    <w:nsid w:val="77967B29"/>
    <w:multiLevelType w:val="hybridMultilevel"/>
    <w:tmpl w:val="4FC25CE4"/>
    <w:lvl w:ilvl="0" w:tplc="2EF01DF4">
      <w:start w:val="6"/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67FC86A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A74C1B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60C7AA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B8EA52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162296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16C9F1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D7CE67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954725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475367676">
    <w:abstractNumId w:val="5"/>
  </w:num>
  <w:num w:numId="2" w16cid:durableId="988364917">
    <w:abstractNumId w:val="4"/>
  </w:num>
  <w:num w:numId="3" w16cid:durableId="1678842573">
    <w:abstractNumId w:val="3"/>
  </w:num>
  <w:num w:numId="4" w16cid:durableId="1452895280">
    <w:abstractNumId w:val="7"/>
  </w:num>
  <w:num w:numId="5" w16cid:durableId="537670862">
    <w:abstractNumId w:val="1"/>
  </w:num>
  <w:num w:numId="6" w16cid:durableId="1590314128">
    <w:abstractNumId w:val="6"/>
  </w:num>
  <w:num w:numId="7" w16cid:durableId="1443574455">
    <w:abstractNumId w:val="6"/>
  </w:num>
  <w:num w:numId="8" w16cid:durableId="1424642380">
    <w:abstractNumId w:val="8"/>
  </w:num>
  <w:num w:numId="9" w16cid:durableId="1689983166">
    <w:abstractNumId w:val="2"/>
  </w:num>
  <w:num w:numId="10" w16cid:durableId="76677300">
    <w:abstractNumId w:val="0"/>
  </w:num>
  <w:num w:numId="11" w16cid:durableId="26680508">
    <w:abstractNumId w:val="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D3BF3"/>
    <w:rsid w:val="00023082"/>
    <w:rsid w:val="000478D2"/>
    <w:rsid w:val="000636F7"/>
    <w:rsid w:val="000873C1"/>
    <w:rsid w:val="00087421"/>
    <w:rsid w:val="00087A3D"/>
    <w:rsid w:val="000A7711"/>
    <w:rsid w:val="000C6486"/>
    <w:rsid w:val="000D5B35"/>
    <w:rsid w:val="000E380D"/>
    <w:rsid w:val="00120AA2"/>
    <w:rsid w:val="00131061"/>
    <w:rsid w:val="00172463"/>
    <w:rsid w:val="00187CE6"/>
    <w:rsid w:val="00192AD2"/>
    <w:rsid w:val="001A66A8"/>
    <w:rsid w:val="001C34BA"/>
    <w:rsid w:val="001D1215"/>
    <w:rsid w:val="001D7E49"/>
    <w:rsid w:val="00202E1D"/>
    <w:rsid w:val="00221D8D"/>
    <w:rsid w:val="002261D0"/>
    <w:rsid w:val="002269B1"/>
    <w:rsid w:val="00227272"/>
    <w:rsid w:val="00244C66"/>
    <w:rsid w:val="00251599"/>
    <w:rsid w:val="00275A4F"/>
    <w:rsid w:val="00276CBD"/>
    <w:rsid w:val="00290D2F"/>
    <w:rsid w:val="002C0F53"/>
    <w:rsid w:val="002C6310"/>
    <w:rsid w:val="002E18E2"/>
    <w:rsid w:val="002E2C75"/>
    <w:rsid w:val="002E76FA"/>
    <w:rsid w:val="002F0C70"/>
    <w:rsid w:val="0031262E"/>
    <w:rsid w:val="00321E0D"/>
    <w:rsid w:val="00325557"/>
    <w:rsid w:val="00331891"/>
    <w:rsid w:val="00370731"/>
    <w:rsid w:val="00395552"/>
    <w:rsid w:val="00396D79"/>
    <w:rsid w:val="00403FFB"/>
    <w:rsid w:val="0042360C"/>
    <w:rsid w:val="004356B9"/>
    <w:rsid w:val="004517E0"/>
    <w:rsid w:val="00473E4F"/>
    <w:rsid w:val="0048082E"/>
    <w:rsid w:val="00496A7C"/>
    <w:rsid w:val="004F4626"/>
    <w:rsid w:val="00516024"/>
    <w:rsid w:val="005269B2"/>
    <w:rsid w:val="005415DC"/>
    <w:rsid w:val="005458A6"/>
    <w:rsid w:val="00573E92"/>
    <w:rsid w:val="005937F4"/>
    <w:rsid w:val="0059777B"/>
    <w:rsid w:val="005A491C"/>
    <w:rsid w:val="005B7297"/>
    <w:rsid w:val="005C74D6"/>
    <w:rsid w:val="005C7A7C"/>
    <w:rsid w:val="00612FF3"/>
    <w:rsid w:val="00620F69"/>
    <w:rsid w:val="006465F6"/>
    <w:rsid w:val="006D3BF3"/>
    <w:rsid w:val="0072582A"/>
    <w:rsid w:val="00736675"/>
    <w:rsid w:val="00760B5C"/>
    <w:rsid w:val="00773BE3"/>
    <w:rsid w:val="00782172"/>
    <w:rsid w:val="00782839"/>
    <w:rsid w:val="007944AF"/>
    <w:rsid w:val="007C7CC4"/>
    <w:rsid w:val="007E3A0D"/>
    <w:rsid w:val="007E5304"/>
    <w:rsid w:val="007F6BF9"/>
    <w:rsid w:val="008173EC"/>
    <w:rsid w:val="00840A7A"/>
    <w:rsid w:val="00841F96"/>
    <w:rsid w:val="00842377"/>
    <w:rsid w:val="008537CB"/>
    <w:rsid w:val="008608CE"/>
    <w:rsid w:val="008656D0"/>
    <w:rsid w:val="008838B8"/>
    <w:rsid w:val="00894E4F"/>
    <w:rsid w:val="008A2F22"/>
    <w:rsid w:val="008B13B6"/>
    <w:rsid w:val="008D27F2"/>
    <w:rsid w:val="008E1E9F"/>
    <w:rsid w:val="008F42B4"/>
    <w:rsid w:val="00953150"/>
    <w:rsid w:val="009658D4"/>
    <w:rsid w:val="009661EA"/>
    <w:rsid w:val="00971B08"/>
    <w:rsid w:val="00974340"/>
    <w:rsid w:val="0099053A"/>
    <w:rsid w:val="009D6CCE"/>
    <w:rsid w:val="009E36E3"/>
    <w:rsid w:val="009E529C"/>
    <w:rsid w:val="009E563F"/>
    <w:rsid w:val="009E7784"/>
    <w:rsid w:val="00A20B02"/>
    <w:rsid w:val="00A369E6"/>
    <w:rsid w:val="00A86F8E"/>
    <w:rsid w:val="00AA696A"/>
    <w:rsid w:val="00AD211F"/>
    <w:rsid w:val="00B01E63"/>
    <w:rsid w:val="00B1142A"/>
    <w:rsid w:val="00BA2825"/>
    <w:rsid w:val="00BA58AB"/>
    <w:rsid w:val="00BB1A60"/>
    <w:rsid w:val="00BB1B19"/>
    <w:rsid w:val="00BD6B75"/>
    <w:rsid w:val="00C2189A"/>
    <w:rsid w:val="00C30866"/>
    <w:rsid w:val="00C43BA9"/>
    <w:rsid w:val="00C523B4"/>
    <w:rsid w:val="00C83FF1"/>
    <w:rsid w:val="00CA4EE3"/>
    <w:rsid w:val="00CB41D5"/>
    <w:rsid w:val="00CC7D38"/>
    <w:rsid w:val="00CD08BC"/>
    <w:rsid w:val="00CF0BBA"/>
    <w:rsid w:val="00D20723"/>
    <w:rsid w:val="00D31AC2"/>
    <w:rsid w:val="00D336BF"/>
    <w:rsid w:val="00D5712F"/>
    <w:rsid w:val="00D61FF1"/>
    <w:rsid w:val="00D64426"/>
    <w:rsid w:val="00D74E17"/>
    <w:rsid w:val="00D820C0"/>
    <w:rsid w:val="00D96C3B"/>
    <w:rsid w:val="00DB33C8"/>
    <w:rsid w:val="00DE1784"/>
    <w:rsid w:val="00E0558A"/>
    <w:rsid w:val="00E155A0"/>
    <w:rsid w:val="00E22249"/>
    <w:rsid w:val="00E5376F"/>
    <w:rsid w:val="00E615EF"/>
    <w:rsid w:val="00E77637"/>
    <w:rsid w:val="00EA010E"/>
    <w:rsid w:val="00EE56E7"/>
    <w:rsid w:val="00F01C95"/>
    <w:rsid w:val="00F47E8B"/>
    <w:rsid w:val="00F614F7"/>
    <w:rsid w:val="00F62E36"/>
    <w:rsid w:val="00FC6B2B"/>
    <w:rsid w:val="00FD154B"/>
    <w:rsid w:val="00FE1415"/>
    <w:rsid w:val="00FE3A8F"/>
    <w:rsid w:val="00FE6C5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52802A26"/>
  <w15:chartTrackingRefBased/>
  <w15:docId w15:val="{F7858D22-23E4-4C35-B05B-BC285E226F8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B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1" w:qFormat="1"/>
    <w:lsdException w:name="heading 1" w:uiPriority="1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 w:qFormat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uiPriority w:val="1"/>
    <w:qFormat/>
    <w:rsid w:val="006D3BF3"/>
    <w:pPr>
      <w:spacing w:after="0" w:line="240" w:lineRule="auto"/>
    </w:pPr>
    <w:rPr>
      <w:rFonts w:ascii="Calibri" w:hAnsi="Calibri" w:cs="Calibri"/>
      <w:color w:val="000000" w:themeColor="text1"/>
      <w:sz w:val="20"/>
      <w:szCs w:val="20"/>
    </w:rPr>
  </w:style>
  <w:style w:type="paragraph" w:styleId="Kop1">
    <w:name w:val="heading 1"/>
    <w:basedOn w:val="Standaard"/>
    <w:next w:val="Standaard"/>
    <w:link w:val="Kop1Char"/>
    <w:uiPriority w:val="1"/>
    <w:qFormat/>
    <w:rsid w:val="006D3BF3"/>
    <w:pPr>
      <w:keepNext/>
      <w:keepLines/>
      <w:spacing w:before="320"/>
      <w:outlineLvl w:val="0"/>
    </w:pPr>
    <w:rPr>
      <w:rFonts w:eastAsiaTheme="majorEastAsia" w:cstheme="majorBidi"/>
      <w:b/>
      <w:bCs/>
      <w:color w:val="FFFFFF" w:themeColor="background1"/>
      <w:sz w:val="24"/>
      <w:szCs w:val="28"/>
    </w:rPr>
  </w:style>
  <w:style w:type="paragraph" w:styleId="Kop2">
    <w:name w:val="heading 2"/>
    <w:basedOn w:val="Standaard"/>
    <w:next w:val="Standaard"/>
    <w:link w:val="Kop2Char"/>
    <w:uiPriority w:val="9"/>
    <w:unhideWhenUsed/>
    <w:qFormat/>
    <w:rsid w:val="00E77637"/>
    <w:pPr>
      <w:keepNext/>
      <w:keepLines/>
      <w:spacing w:before="40"/>
      <w:outlineLvl w:val="1"/>
    </w:pPr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customStyle="1" w:styleId="Kop1Char">
    <w:name w:val="Kop 1 Char"/>
    <w:basedOn w:val="Standaardalinea-lettertype"/>
    <w:link w:val="Kop1"/>
    <w:uiPriority w:val="1"/>
    <w:rsid w:val="006D3BF3"/>
    <w:rPr>
      <w:rFonts w:ascii="Calibri" w:eastAsiaTheme="majorEastAsia" w:hAnsi="Calibri" w:cstheme="majorBidi"/>
      <w:b/>
      <w:bCs/>
      <w:color w:val="FFFFFF" w:themeColor="background1"/>
      <w:sz w:val="24"/>
      <w:szCs w:val="28"/>
    </w:rPr>
  </w:style>
  <w:style w:type="character" w:styleId="Hyperlink">
    <w:name w:val="Hyperlink"/>
    <w:basedOn w:val="Standaardalinea-lettertype"/>
    <w:uiPriority w:val="99"/>
    <w:unhideWhenUsed/>
    <w:qFormat/>
    <w:rsid w:val="006D3BF3"/>
    <w:rPr>
      <w:color w:val="147178"/>
      <w:u w:val="single"/>
    </w:rPr>
  </w:style>
  <w:style w:type="paragraph" w:styleId="Titel">
    <w:name w:val="Title"/>
    <w:basedOn w:val="Standaard"/>
    <w:next w:val="Standaard"/>
    <w:link w:val="TitelChar"/>
    <w:uiPriority w:val="1"/>
    <w:qFormat/>
    <w:rsid w:val="006D3BF3"/>
    <w:pPr>
      <w:framePr w:hSpace="142" w:wrap="around" w:vAnchor="text" w:hAnchor="text" w:x="-2" w:y="1"/>
      <w:suppressOverlap/>
    </w:pPr>
    <w:rPr>
      <w:b/>
      <w:sz w:val="40"/>
      <w:szCs w:val="40"/>
    </w:rPr>
  </w:style>
  <w:style w:type="character" w:customStyle="1" w:styleId="TitelChar">
    <w:name w:val="Titel Char"/>
    <w:basedOn w:val="Standaardalinea-lettertype"/>
    <w:link w:val="Titel"/>
    <w:uiPriority w:val="1"/>
    <w:rsid w:val="006D3BF3"/>
    <w:rPr>
      <w:rFonts w:ascii="Calibri" w:hAnsi="Calibri" w:cs="Calibri"/>
      <w:b/>
      <w:color w:val="000000" w:themeColor="text1"/>
      <w:sz w:val="40"/>
      <w:szCs w:val="40"/>
    </w:rPr>
  </w:style>
  <w:style w:type="character" w:styleId="Zwaar">
    <w:name w:val="Strong"/>
    <w:basedOn w:val="Standaardalinea-lettertype"/>
    <w:uiPriority w:val="22"/>
    <w:qFormat/>
    <w:rsid w:val="006D3BF3"/>
    <w:rPr>
      <w:b/>
      <w:bCs/>
    </w:rPr>
  </w:style>
  <w:style w:type="paragraph" w:customStyle="1" w:styleId="leeg">
    <w:name w:val="leeg"/>
    <w:basedOn w:val="Standaard"/>
    <w:qFormat/>
    <w:rsid w:val="006D3BF3"/>
    <w:pPr>
      <w:jc w:val="right"/>
    </w:pPr>
  </w:style>
  <w:style w:type="character" w:styleId="Tekstvantijdelijkeaanduiding">
    <w:name w:val="Placeholder Text"/>
    <w:basedOn w:val="Standaardalinea-lettertype"/>
    <w:uiPriority w:val="99"/>
    <w:semiHidden/>
    <w:rsid w:val="006D3BF3"/>
    <w:rPr>
      <w:color w:val="808080"/>
    </w:rPr>
  </w:style>
  <w:style w:type="paragraph" w:styleId="Lijstalinea">
    <w:name w:val="List Paragraph"/>
    <w:basedOn w:val="Standaard"/>
    <w:uiPriority w:val="34"/>
    <w:qFormat/>
    <w:rsid w:val="006D3BF3"/>
    <w:pPr>
      <w:ind w:left="720"/>
      <w:contextualSpacing/>
    </w:pPr>
  </w:style>
  <w:style w:type="paragraph" w:styleId="Voetnoottekst">
    <w:name w:val="footnote text"/>
    <w:basedOn w:val="Standaard"/>
    <w:link w:val="VoetnoottekstChar"/>
    <w:uiPriority w:val="99"/>
    <w:semiHidden/>
    <w:unhideWhenUsed/>
    <w:rsid w:val="006D3BF3"/>
  </w:style>
  <w:style w:type="character" w:customStyle="1" w:styleId="VoetnoottekstChar">
    <w:name w:val="Voetnoottekst Char"/>
    <w:basedOn w:val="Standaardalinea-lettertype"/>
    <w:link w:val="Voetnoottekst"/>
    <w:uiPriority w:val="99"/>
    <w:semiHidden/>
    <w:rsid w:val="006D3BF3"/>
    <w:rPr>
      <w:rFonts w:ascii="Calibri" w:hAnsi="Calibri" w:cs="Calibri"/>
      <w:color w:val="000000" w:themeColor="text1"/>
      <w:sz w:val="20"/>
      <w:szCs w:val="20"/>
    </w:rPr>
  </w:style>
  <w:style w:type="character" w:styleId="Voetnootmarkering">
    <w:name w:val="footnote reference"/>
    <w:basedOn w:val="Standaardalinea-lettertype"/>
    <w:uiPriority w:val="99"/>
    <w:semiHidden/>
    <w:unhideWhenUsed/>
    <w:rsid w:val="006D3BF3"/>
    <w:rPr>
      <w:vertAlign w:val="superscript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B01E63"/>
    <w:rPr>
      <w:rFonts w:ascii="Segoe UI" w:hAnsi="Segoe UI" w:cs="Segoe UI"/>
      <w:sz w:val="18"/>
      <w:szCs w:val="18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B01E63"/>
    <w:rPr>
      <w:rFonts w:ascii="Segoe UI" w:hAnsi="Segoe UI" w:cs="Segoe UI"/>
      <w:color w:val="000000" w:themeColor="text1"/>
      <w:sz w:val="18"/>
      <w:szCs w:val="18"/>
    </w:rPr>
  </w:style>
  <w:style w:type="paragraph" w:styleId="Koptekst">
    <w:name w:val="header"/>
    <w:basedOn w:val="Standaard"/>
    <w:link w:val="KoptekstChar"/>
    <w:uiPriority w:val="99"/>
    <w:unhideWhenUsed/>
    <w:rsid w:val="00396D79"/>
    <w:pPr>
      <w:tabs>
        <w:tab w:val="center" w:pos="4536"/>
        <w:tab w:val="right" w:pos="9072"/>
      </w:tabs>
    </w:pPr>
  </w:style>
  <w:style w:type="character" w:customStyle="1" w:styleId="KoptekstChar">
    <w:name w:val="Koptekst Char"/>
    <w:basedOn w:val="Standaardalinea-lettertype"/>
    <w:link w:val="Koptekst"/>
    <w:uiPriority w:val="99"/>
    <w:rsid w:val="00396D79"/>
    <w:rPr>
      <w:rFonts w:ascii="Calibri" w:hAnsi="Calibri" w:cs="Calibri"/>
      <w:color w:val="000000" w:themeColor="text1"/>
      <w:sz w:val="20"/>
      <w:szCs w:val="20"/>
    </w:rPr>
  </w:style>
  <w:style w:type="paragraph" w:styleId="Voettekst">
    <w:name w:val="footer"/>
    <w:basedOn w:val="Standaard"/>
    <w:link w:val="VoettekstChar"/>
    <w:uiPriority w:val="99"/>
    <w:unhideWhenUsed/>
    <w:rsid w:val="00396D79"/>
    <w:pPr>
      <w:tabs>
        <w:tab w:val="center" w:pos="4536"/>
        <w:tab w:val="right" w:pos="9072"/>
      </w:tabs>
    </w:pPr>
  </w:style>
  <w:style w:type="character" w:customStyle="1" w:styleId="VoettekstChar">
    <w:name w:val="Voettekst Char"/>
    <w:basedOn w:val="Standaardalinea-lettertype"/>
    <w:link w:val="Voettekst"/>
    <w:uiPriority w:val="99"/>
    <w:rsid w:val="00396D79"/>
    <w:rPr>
      <w:rFonts w:ascii="Calibri" w:hAnsi="Calibri" w:cs="Calibri"/>
      <w:color w:val="000000" w:themeColor="text1"/>
      <w:sz w:val="20"/>
      <w:szCs w:val="20"/>
    </w:rPr>
  </w:style>
  <w:style w:type="character" w:customStyle="1" w:styleId="Kop2Char">
    <w:name w:val="Kop 2 Char"/>
    <w:basedOn w:val="Standaardalinea-lettertype"/>
    <w:link w:val="Kop2"/>
    <w:uiPriority w:val="9"/>
    <w:rsid w:val="00E77637"/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table" w:styleId="Rastertabel6kleurrijk-Accent5">
    <w:name w:val="Grid Table 6 Colorful Accent 5"/>
    <w:basedOn w:val="Standaardtabel"/>
    <w:uiPriority w:val="51"/>
    <w:rsid w:val="004517E0"/>
    <w:pPr>
      <w:spacing w:after="0" w:line="240" w:lineRule="auto"/>
    </w:pPr>
    <w:rPr>
      <w:color w:val="2E74B5" w:themeColor="accent5" w:themeShade="BF"/>
    </w:rPr>
    <w:tblPr>
      <w:tblStyleRowBandSize w:val="1"/>
      <w:tblStyleColBandSize w:val="1"/>
      <w:tblBorders>
        <w:top w:val="single" w:sz="4" w:space="0" w:color="9CC2E5" w:themeColor="accent5" w:themeTint="99"/>
        <w:left w:val="single" w:sz="4" w:space="0" w:color="9CC2E5" w:themeColor="accent5" w:themeTint="99"/>
        <w:bottom w:val="single" w:sz="4" w:space="0" w:color="9CC2E5" w:themeColor="accent5" w:themeTint="99"/>
        <w:right w:val="single" w:sz="4" w:space="0" w:color="9CC2E5" w:themeColor="accent5" w:themeTint="99"/>
        <w:insideH w:val="single" w:sz="4" w:space="0" w:color="9CC2E5" w:themeColor="accent5" w:themeTint="99"/>
        <w:insideV w:val="single" w:sz="4" w:space="0" w:color="9CC2E5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CC2E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AF6" w:themeFill="accent5" w:themeFillTint="33"/>
      </w:tcPr>
    </w:tblStylePr>
    <w:tblStylePr w:type="band1Horz">
      <w:tblPr/>
      <w:tcPr>
        <w:shd w:val="clear" w:color="auto" w:fill="DEEAF6" w:themeFill="accent5" w:themeFillTint="33"/>
      </w:tcPr>
    </w:tblStylePr>
  </w:style>
  <w:style w:type="table" w:styleId="Tabelraster">
    <w:name w:val="Table Grid"/>
    <w:basedOn w:val="Standaardtabel"/>
    <w:uiPriority w:val="39"/>
    <w:rsid w:val="000636F7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e">
    <w:name w:val="Revision"/>
    <w:hidden/>
    <w:uiPriority w:val="99"/>
    <w:semiHidden/>
    <w:rsid w:val="009E36E3"/>
    <w:pPr>
      <w:spacing w:after="0" w:line="240" w:lineRule="auto"/>
    </w:pPr>
    <w:rPr>
      <w:rFonts w:ascii="Calibri" w:hAnsi="Calibri" w:cs="Calibri"/>
      <w:color w:val="000000" w:themeColor="text1"/>
      <w:sz w:val="20"/>
      <w:szCs w:val="20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9E36E3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9E36E3"/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9E36E3"/>
    <w:rPr>
      <w:rFonts w:ascii="Calibri" w:hAnsi="Calibri" w:cs="Calibri"/>
      <w:color w:val="000000" w:themeColor="text1"/>
      <w:sz w:val="20"/>
      <w:szCs w:val="20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9E36E3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9E36E3"/>
    <w:rPr>
      <w:rFonts w:ascii="Calibri" w:hAnsi="Calibri" w:cs="Calibri"/>
      <w:b/>
      <w:bCs/>
      <w:color w:val="000000" w:themeColor="text1"/>
      <w:sz w:val="20"/>
      <w:szCs w:val="20"/>
    </w:rPr>
  </w:style>
  <w:style w:type="paragraph" w:customStyle="1" w:styleId="Adresafzender">
    <w:name w:val="Adres afzender"/>
    <w:basedOn w:val="Standaard"/>
    <w:link w:val="AdresafzenderChar"/>
    <w:uiPriority w:val="5"/>
    <w:qFormat/>
    <w:rsid w:val="00E0558A"/>
    <w:pPr>
      <w:tabs>
        <w:tab w:val="center" w:pos="4320"/>
        <w:tab w:val="right" w:pos="8640"/>
      </w:tabs>
      <w:spacing w:line="270" w:lineRule="atLeast"/>
    </w:pPr>
    <w:rPr>
      <w:rFonts w:asciiTheme="minorHAnsi" w:eastAsia="Times New Roman" w:hAnsiTheme="minorHAnsi" w:cs="Times New Roman"/>
      <w:color w:val="171717" w:themeColor="background2" w:themeShade="1A"/>
      <w:szCs w:val="22"/>
    </w:rPr>
  </w:style>
  <w:style w:type="character" w:customStyle="1" w:styleId="Vet">
    <w:name w:val="Vet"/>
    <w:uiPriority w:val="1"/>
    <w:qFormat/>
    <w:rsid w:val="00E0558A"/>
    <w:rPr>
      <w:rFonts w:asciiTheme="minorHAnsi" w:hAnsiTheme="minorHAnsi"/>
      <w:b/>
      <w:szCs w:val="20"/>
    </w:rPr>
  </w:style>
  <w:style w:type="character" w:customStyle="1" w:styleId="AdresafzenderChar">
    <w:name w:val="Adres afzender Char"/>
    <w:basedOn w:val="Standaardalinea-lettertype"/>
    <w:link w:val="Adresafzender"/>
    <w:uiPriority w:val="5"/>
    <w:rsid w:val="00E0558A"/>
    <w:rPr>
      <w:rFonts w:eastAsia="Times New Roman" w:cs="Times New Roman"/>
      <w:color w:val="171717" w:themeColor="background2" w:themeShade="1A"/>
      <w:sz w:val="20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087A3D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theme" Target="theme/theme1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glossaryDocument" Target="glossary/document.xml"/></Relationships>
</file>

<file path=word/_rels/footnotes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vlaamsesocialebescherming.be/contact/de-zorgkassen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6" Type="http://schemas.openxmlformats.org/officeDocument/2006/relationships/fontTable" Target="fontTable.xml"/><Relationship Id="rId5" Type="http://schemas.openxmlformats.org/officeDocument/2006/relationships/endnotes" Target="endnotes.xml"/><Relationship Id="rId4" Type="http://schemas.openxmlformats.org/officeDocument/2006/relationships/footnotes" Target="footnote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77474EB0A6DC4DFD87600F2D2BCE8A0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960801E-238C-4511-9A80-8BE0BD0125CD}"/>
      </w:docPartPr>
      <w:docPartBody>
        <w:p w:rsidR="00120AA2" w:rsidRDefault="00EC6813" w:rsidP="00CB41D5">
          <w:pPr>
            <w:pStyle w:val="77474EB0A6DC4DFD87600F2D2BCE8A0C"/>
          </w:pPr>
          <w:r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F8930B28ED64586BA813F3581A16E3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5081662-A678-42FC-8F34-45D0E9DC59E2}"/>
      </w:docPartPr>
      <w:docPartBody>
        <w:p w:rsidR="00BB1A60" w:rsidRDefault="00EC6813" w:rsidP="00120AA2">
          <w:pPr>
            <w:pStyle w:val="DF8930B28ED64586BA813F3581A16E3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2654054BAA642DB996C70101B46C3C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78DB12B-8041-4EC2-A788-0685BFF7EF8E}"/>
      </w:docPartPr>
      <w:docPartBody>
        <w:p w:rsidR="00BB1A60" w:rsidRDefault="00EC6813" w:rsidP="00120AA2">
          <w:pPr>
            <w:pStyle w:val="52654054BAA642DB996C70101B46C3CC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73B9DB88A614D69ACA843AC6126334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014AAD2-55EA-4EF3-ADB9-922FCE54715F}"/>
      </w:docPartPr>
      <w:docPartBody>
        <w:p w:rsidR="00BB1A60" w:rsidRDefault="00EC6813" w:rsidP="00120AA2">
          <w:pPr>
            <w:pStyle w:val="F73B9DB88A614D69ACA843AC61263346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7FB1237AF0C49FA97939A4194689C5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598B7F6-C1E5-429B-8479-7AA7A5FF8B58}"/>
      </w:docPartPr>
      <w:docPartBody>
        <w:p w:rsidR="00BB1A60" w:rsidRDefault="00EC6813" w:rsidP="00120AA2">
          <w:pPr>
            <w:pStyle w:val="F7FB1237AF0C49FA97939A4194689C5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62860B8F0514C33B2453A4F77FCE52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4F10F2B-10C6-4896-8D97-8F06E42BE19F}"/>
      </w:docPartPr>
      <w:docPartBody>
        <w:p w:rsidR="00BB1A60" w:rsidRDefault="00EC6813" w:rsidP="00120AA2">
          <w:pPr>
            <w:pStyle w:val="862860B8F0514C33B2453A4F77FCE529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E68660C17584FEBAEEE4EA36432D48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62E21BB-AFC0-4E38-B473-E13E3C4A0C68}"/>
      </w:docPartPr>
      <w:docPartBody>
        <w:p w:rsidR="00BB1A60" w:rsidRDefault="00EC6813" w:rsidP="00120AA2">
          <w:pPr>
            <w:pStyle w:val="2E68660C17584FEBAEEE4EA36432D48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9B5610D618C44139B7C9ECBD6976437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AC6B19F-12CF-4B12-949B-D3582CDF06AF}"/>
      </w:docPartPr>
      <w:docPartBody>
        <w:p w:rsidR="00BB1A60" w:rsidRDefault="00EC6813" w:rsidP="00120AA2">
          <w:pPr>
            <w:pStyle w:val="9B5610D618C44139B7C9ECBD6976437D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2321F1836984ADC90A3B66BC9EA77C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E87EA56-4613-4FE0-BBAB-7D8770FC986D}"/>
      </w:docPartPr>
      <w:docPartBody>
        <w:p w:rsidR="00BB1A60" w:rsidRDefault="00EC6813" w:rsidP="00120AA2">
          <w:pPr>
            <w:pStyle w:val="D2321F1836984ADC90A3B66BC9EA77C8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8BEC01F9B094210873837C37DAD05D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97333B8-E72F-4488-9986-4B3B517EA322}"/>
      </w:docPartPr>
      <w:docPartBody>
        <w:p w:rsidR="00BB1A60" w:rsidRDefault="00EC6813" w:rsidP="00120AA2">
          <w:pPr>
            <w:pStyle w:val="08BEC01F9B094210873837C37DAD05D9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4D74B305A7E43F391E88F79439E57A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86D9BFB-3D1C-49A6-9C71-295500BA49B9}"/>
      </w:docPartPr>
      <w:docPartBody>
        <w:p w:rsidR="00BB1A60" w:rsidRDefault="00EC6813" w:rsidP="00120AA2">
          <w:pPr>
            <w:pStyle w:val="64D74B305A7E43F391E88F79439E57A0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58DD9503D2C4EB999300BB5A89C30A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8FDA5F7-FA58-42E2-B1CE-54CF28D5ABE8}"/>
      </w:docPartPr>
      <w:docPartBody>
        <w:p w:rsidR="00BB1A60" w:rsidRDefault="00EC6813" w:rsidP="00120AA2">
          <w:pPr>
            <w:pStyle w:val="558DD9503D2C4EB999300BB5A89C30A6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79378BE4B09446BA1865193E342312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569301-4E96-44D9-BA00-7639D00EAF29}"/>
      </w:docPartPr>
      <w:docPartBody>
        <w:p w:rsidR="00BB1A60" w:rsidRDefault="00EC6813" w:rsidP="00120AA2">
          <w:pPr>
            <w:pStyle w:val="379378BE4B09446BA1865193E3423121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1EFD7A50F8C466B8D1506501B18BFB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7615ECE-3029-4AEF-81CD-E44EC1647964}"/>
      </w:docPartPr>
      <w:docPartBody>
        <w:p w:rsidR="00BB1A60" w:rsidRDefault="00EC6813" w:rsidP="00120AA2">
          <w:pPr>
            <w:pStyle w:val="D1EFD7A50F8C466B8D1506501B18BFB3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18909E333CD4468B9FD1C5ACA6CDF6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02D9E3B-A973-49B7-A55E-4168108DFC92}"/>
      </w:docPartPr>
      <w:docPartBody>
        <w:p w:rsidR="00BB1A60" w:rsidRDefault="00EC6813" w:rsidP="00120AA2">
          <w:pPr>
            <w:pStyle w:val="018909E333CD4468B9FD1C5ACA6CDF62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3DEDC7C698447D6B0967E7197B4166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0F8170E-287D-4657-8511-5AFDFE1C0DA4}"/>
      </w:docPartPr>
      <w:docPartBody>
        <w:p w:rsidR="00BB1A60" w:rsidRDefault="00EC6813" w:rsidP="00120AA2">
          <w:pPr>
            <w:pStyle w:val="D3DEDC7C698447D6B0967E7197B41668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E30FBD1EBC842DB806A6FE8112FDD2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1C795DE-3EF8-4877-96F2-42CF9F855762}"/>
      </w:docPartPr>
      <w:docPartBody>
        <w:p w:rsidR="00BB1A60" w:rsidRDefault="00EC6813" w:rsidP="00120AA2">
          <w:pPr>
            <w:pStyle w:val="0E30FBD1EBC842DB806A6FE8112FDD2C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4C36E86558640F79CF0EE454D6DE73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ABAED7F-A1D8-41A1-BEC7-4A5F19EA6D67}"/>
      </w:docPartPr>
      <w:docPartBody>
        <w:p w:rsidR="00BB1A60" w:rsidRDefault="00EC6813" w:rsidP="00120AA2">
          <w:pPr>
            <w:pStyle w:val="E4C36E86558640F79CF0EE454D6DE73C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4CED5C1BAA4475E891F82115E3493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DB8200A-E73A-41B8-AA60-0CB0AA16252C}"/>
      </w:docPartPr>
      <w:docPartBody>
        <w:p w:rsidR="00BB1A60" w:rsidRDefault="00EC6813" w:rsidP="00120AA2">
          <w:pPr>
            <w:pStyle w:val="04CED5C1BAA4475E891F82115E34933D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D1A6241CC74474598CD392BD842182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9F6B543-52AC-42CE-87C3-6C5C3F4A8C24}"/>
      </w:docPartPr>
      <w:docPartBody>
        <w:p w:rsidR="00BB1A60" w:rsidRDefault="00EC6813" w:rsidP="00120AA2">
          <w:pPr>
            <w:pStyle w:val="5D1A6241CC74474598CD392BD8421820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A89DBB728BB4B438EE475A4E7E64AB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D120B4B-095A-4050-B8A1-5BECF9BD3AF2}"/>
      </w:docPartPr>
      <w:docPartBody>
        <w:p w:rsidR="00BB1A60" w:rsidRDefault="00EC6813" w:rsidP="00120AA2">
          <w:pPr>
            <w:pStyle w:val="3A89DBB728BB4B438EE475A4E7E64AB1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7600ACC3EC24F8AA8E9BE8BC1E01BA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C8E2E19-B33F-4C9B-B8EE-403CF6D10749}"/>
      </w:docPartPr>
      <w:docPartBody>
        <w:p w:rsidR="00BB1A60" w:rsidRDefault="00EC6813" w:rsidP="00120AA2">
          <w:pPr>
            <w:pStyle w:val="07600ACC3EC24F8AA8E9BE8BC1E01BA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3869C46E2D640B5A810E9D1609CD7B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711909D-E2D1-4BB1-B977-007D9E62F58B}"/>
      </w:docPartPr>
      <w:docPartBody>
        <w:p w:rsidR="00BB1A60" w:rsidRDefault="00EC6813" w:rsidP="00120AA2">
          <w:pPr>
            <w:pStyle w:val="53869C46E2D640B5A810E9D1609CD7BB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9CAA5466B4B479F819D69746EE8A27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47B61A9-A2F9-4A7F-AA23-62C646533B9E}"/>
      </w:docPartPr>
      <w:docPartBody>
        <w:p w:rsidR="00BB1A60" w:rsidRDefault="00EC6813" w:rsidP="00120AA2">
          <w:pPr>
            <w:pStyle w:val="E9CAA5466B4B479F819D69746EE8A27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0E7340DDCB94A6AA46CD23B6DB3C27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0872542-BA3C-4821-88FF-5B7A1EFC3F46}"/>
      </w:docPartPr>
      <w:docPartBody>
        <w:p w:rsidR="00BB1A60" w:rsidRDefault="00EC6813" w:rsidP="00120AA2">
          <w:pPr>
            <w:pStyle w:val="A0E7340DDCB94A6AA46CD23B6DB3C273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601ED2E18FF479EAB12CE6F53CA76B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89E5997-67DF-40ED-80D8-7EE7AFC8755A}"/>
      </w:docPartPr>
      <w:docPartBody>
        <w:p w:rsidR="00BB1A60" w:rsidRDefault="00EC6813" w:rsidP="00120AA2">
          <w:pPr>
            <w:pStyle w:val="0601ED2E18FF479EAB12CE6F53CA76BC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94DD29BF9294D5D86B5C6377E10EFC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7D675A7-0378-48BB-8948-76813063638A}"/>
      </w:docPartPr>
      <w:docPartBody>
        <w:p w:rsidR="00BB1A60" w:rsidRDefault="00EC6813" w:rsidP="00120AA2">
          <w:pPr>
            <w:pStyle w:val="F94DD29BF9294D5D86B5C6377E10EFC0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956784D885842838B198A3F6D52401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E7E2EAA-D4D6-4AB9-BDD8-69FA2B7D89DE}"/>
      </w:docPartPr>
      <w:docPartBody>
        <w:p w:rsidR="00BB1A60" w:rsidRDefault="00EC6813" w:rsidP="00120AA2">
          <w:pPr>
            <w:pStyle w:val="1956784D885842838B198A3F6D524013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74F25A8F29941BFBBFC45F2AFE6F90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583CBB1-DA21-4AC2-A3C1-C290BA9FAA29}"/>
      </w:docPartPr>
      <w:docPartBody>
        <w:p w:rsidR="00BB1A60" w:rsidRDefault="00EC6813" w:rsidP="00120AA2">
          <w:pPr>
            <w:pStyle w:val="274F25A8F29941BFBBFC45F2AFE6F903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6A59C60717741D6A2284B17ABAF1F8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DCFB355-E4E4-4D71-BCCB-E48949BF0351}"/>
      </w:docPartPr>
      <w:docPartBody>
        <w:p w:rsidR="00BB1A60" w:rsidRDefault="00EC6813" w:rsidP="00120AA2">
          <w:pPr>
            <w:pStyle w:val="D6A59C60717741D6A2284B17ABAF1F84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888463E4AAD4A38AC1B9B95EC0F9D0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89FCBA1-774E-4244-9B41-F79E447F58DA}"/>
      </w:docPartPr>
      <w:docPartBody>
        <w:p w:rsidR="00BB1A60" w:rsidRDefault="00EC6813" w:rsidP="00120AA2">
          <w:pPr>
            <w:pStyle w:val="F888463E4AAD4A38AC1B9B95EC0F9D07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F9000F0FA37468B8BF3E2B238140AB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AA3827-ECE8-43E7-A712-F97450A9EE61}"/>
      </w:docPartPr>
      <w:docPartBody>
        <w:p w:rsidR="00BB1A60" w:rsidRDefault="00EC6813" w:rsidP="00120AA2">
          <w:pPr>
            <w:pStyle w:val="FF9000F0FA37468B8BF3E2B238140AB0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0718AD42E4A4F7A8B052E66202418A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0A50A54-D87D-4DDC-8397-9EC3DF942C8B}"/>
      </w:docPartPr>
      <w:docPartBody>
        <w:p w:rsidR="00BB1A60" w:rsidRDefault="00EC6813" w:rsidP="00120AA2">
          <w:pPr>
            <w:pStyle w:val="30718AD42E4A4F7A8B052E66202418A3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9C21E88A041F480E9282B5DF13D0400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6F7F35B-BA23-4722-A01F-C08595EA7B81}"/>
      </w:docPartPr>
      <w:docPartBody>
        <w:p w:rsidR="00BB1A60" w:rsidRDefault="00EC6813" w:rsidP="00120AA2">
          <w:pPr>
            <w:pStyle w:val="9C21E88A041F480E9282B5DF13D04006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EC748F5DF8D44C5AB6390B87D98CB8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887CDAF-F083-4BBE-83C8-BF5EFDA28556}"/>
      </w:docPartPr>
      <w:docPartBody>
        <w:p w:rsidR="00BB1A60" w:rsidRDefault="00EC6813" w:rsidP="00120AA2">
          <w:pPr>
            <w:pStyle w:val="6EC748F5DF8D44C5AB6390B87D98CB81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EFC305CD89C47CF82EA56F17D740A6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828BCEB-3C7D-4ADE-B9C1-1416BA769520}"/>
      </w:docPartPr>
      <w:docPartBody>
        <w:p w:rsidR="00BB1A60" w:rsidRDefault="00EC6813" w:rsidP="00120AA2">
          <w:pPr>
            <w:pStyle w:val="BEFC305CD89C47CF82EA56F17D740A6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73B9D46CD9945BD8B4CF4C543EE1A7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B7B586A-CEEA-4E53-89B4-85F89903E5B8}"/>
      </w:docPartPr>
      <w:docPartBody>
        <w:p w:rsidR="00BB1A60" w:rsidRDefault="00EC6813" w:rsidP="00120AA2">
          <w:pPr>
            <w:pStyle w:val="A73B9D46CD9945BD8B4CF4C543EE1A7D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E614C2F017A4F199DE17A917C5926F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8B638F0-2C7F-4ABF-A41F-D8B21907F627}"/>
      </w:docPartPr>
      <w:docPartBody>
        <w:p w:rsidR="00BB1A60" w:rsidRDefault="00EC6813" w:rsidP="00120AA2">
          <w:pPr>
            <w:pStyle w:val="BE614C2F017A4F199DE17A917C5926FF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46A5E995AB741A3A0946F810355B61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6EE53BE-EB94-4BCF-BEDA-EC99E1249ADC}"/>
      </w:docPartPr>
      <w:docPartBody>
        <w:p w:rsidR="00BB1A60" w:rsidRDefault="00EC6813" w:rsidP="00120AA2">
          <w:pPr>
            <w:pStyle w:val="E46A5E995AB741A3A0946F810355B612"/>
          </w:pPr>
          <w:r w:rsidRPr="00E5376F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:rsidR="00EC6813" w:rsidRDefault="00EC6813">
      <w:pPr>
        <w:spacing w:after="0" w:line="240" w:lineRule="auto"/>
      </w:pPr>
      <w:r>
        <w:separator/>
      </w:r>
    </w:p>
  </w:endnote>
  <w:endnote w:type="continuationSeparator" w:id="0">
    <w:p w:rsidR="00EC6813" w:rsidRDefault="00EC6813">
      <w:pPr>
        <w:spacing w:after="0" w:line="240" w:lineRule="auto"/>
      </w:pPr>
      <w:r>
        <w:continuationSeparator/>
      </w:r>
    </w:p>
  </w:endnote>
</w:endnotes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:rsidR="00EC6813" w:rsidRDefault="00EC6813">
      <w:pPr>
        <w:spacing w:after="0" w:line="240" w:lineRule="auto"/>
      </w:pPr>
      <w:r>
        <w:separator/>
      </w:r>
    </w:p>
  </w:footnote>
  <w:footnote w:type="continuationSeparator" w:id="0">
    <w:p w:rsidR="00EC6813" w:rsidRDefault="00EC6813">
      <w:pPr>
        <w:spacing w:after="0" w:line="240" w:lineRule="auto"/>
      </w:pPr>
      <w:r>
        <w:continuationSeparator/>
      </w:r>
    </w:p>
  </w:footnote>
</w:footnote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markup="0" w:comments="0" w:insDel="0" w:formatting="0" w:inkAnnotations="0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6224A"/>
    <w:rsid w:val="000421AB"/>
    <w:rsid w:val="00072FE5"/>
    <w:rsid w:val="000873C1"/>
    <w:rsid w:val="00087421"/>
    <w:rsid w:val="00102541"/>
    <w:rsid w:val="00120AA2"/>
    <w:rsid w:val="001E534C"/>
    <w:rsid w:val="00285AE8"/>
    <w:rsid w:val="00290D2F"/>
    <w:rsid w:val="002C53DF"/>
    <w:rsid w:val="00352C58"/>
    <w:rsid w:val="003D7462"/>
    <w:rsid w:val="00410592"/>
    <w:rsid w:val="0044061D"/>
    <w:rsid w:val="0045634F"/>
    <w:rsid w:val="004A381C"/>
    <w:rsid w:val="00504906"/>
    <w:rsid w:val="00605282"/>
    <w:rsid w:val="00607DEC"/>
    <w:rsid w:val="006414BA"/>
    <w:rsid w:val="007245C8"/>
    <w:rsid w:val="0076224A"/>
    <w:rsid w:val="00765383"/>
    <w:rsid w:val="007B7447"/>
    <w:rsid w:val="00873EB7"/>
    <w:rsid w:val="008F5DF5"/>
    <w:rsid w:val="00A90005"/>
    <w:rsid w:val="00B25A29"/>
    <w:rsid w:val="00BA14E6"/>
    <w:rsid w:val="00BB1A60"/>
    <w:rsid w:val="00C47990"/>
    <w:rsid w:val="00CB41D5"/>
    <w:rsid w:val="00CC5D2B"/>
    <w:rsid w:val="00D600E9"/>
    <w:rsid w:val="00D712EE"/>
    <w:rsid w:val="00DE0471"/>
    <w:rsid w:val="00DF1AF3"/>
    <w:rsid w:val="00DF6874"/>
    <w:rsid w:val="00EC6813"/>
    <w:rsid w:val="00ED5962"/>
    <w:rsid w:val="00F05466"/>
    <w:rsid w:val="00FC777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BE" w:eastAsia="nl-B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120AA2"/>
    <w:rPr>
      <w:color w:val="808080"/>
    </w:rPr>
  </w:style>
  <w:style w:type="paragraph" w:customStyle="1" w:styleId="38C411561DC2467597E7F4F0487AD4A3">
    <w:name w:val="38C411561DC2467597E7F4F0487AD4A3"/>
    <w:rsid w:val="0076224A"/>
  </w:style>
  <w:style w:type="paragraph" w:customStyle="1" w:styleId="AA72F6580668434BA57747BE8D54B43E">
    <w:name w:val="AA72F6580668434BA57747BE8D54B43E"/>
    <w:rsid w:val="0076224A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E475E1E07B554459B8D0CB93D3C6FCBA">
    <w:name w:val="E475E1E07B554459B8D0CB93D3C6FCBA"/>
    <w:rsid w:val="0076224A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38C411561DC2467597E7F4F0487AD4A31">
    <w:name w:val="38C411561DC2467597E7F4F0487AD4A31"/>
    <w:rsid w:val="0076224A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080776A84E78464998890C1DAAD24B69">
    <w:name w:val="080776A84E78464998890C1DAAD24B69"/>
    <w:rsid w:val="0076224A"/>
    <w:pPr>
      <w:spacing w:after="0" w:line="240" w:lineRule="auto"/>
      <w:ind w:left="720"/>
      <w:contextualSpacing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B85BB5D9B179479CB999BD6E09F4B465">
    <w:name w:val="B85BB5D9B179479CB999BD6E09F4B465"/>
    <w:rsid w:val="0076224A"/>
  </w:style>
  <w:style w:type="paragraph" w:customStyle="1" w:styleId="EC6F1AD7DD4F4792BC1791D5B950DA65">
    <w:name w:val="EC6F1AD7DD4F4792BC1791D5B950DA65"/>
    <w:rsid w:val="0076224A"/>
  </w:style>
  <w:style w:type="paragraph" w:customStyle="1" w:styleId="D378D10D255A4B7AB818391743BEA400">
    <w:name w:val="D378D10D255A4B7AB818391743BEA400"/>
    <w:rsid w:val="0076224A"/>
  </w:style>
  <w:style w:type="paragraph" w:customStyle="1" w:styleId="591513F764CE4596966DC07ADC43448A">
    <w:name w:val="591513F764CE4596966DC07ADC43448A"/>
    <w:rsid w:val="0076224A"/>
  </w:style>
  <w:style w:type="paragraph" w:customStyle="1" w:styleId="887C5A2F9DB348AF91735582E863F072">
    <w:name w:val="887C5A2F9DB348AF91735582E863F072"/>
    <w:rsid w:val="0076224A"/>
  </w:style>
  <w:style w:type="paragraph" w:customStyle="1" w:styleId="5F528D1F7421476DBF2BDA0461F2F20C">
    <w:name w:val="5F528D1F7421476DBF2BDA0461F2F20C"/>
    <w:rsid w:val="0076224A"/>
  </w:style>
  <w:style w:type="paragraph" w:customStyle="1" w:styleId="C65CB70B46F1453882E9AC450B755EF5">
    <w:name w:val="C65CB70B46F1453882E9AC450B755EF5"/>
    <w:rsid w:val="0076224A"/>
  </w:style>
  <w:style w:type="paragraph" w:customStyle="1" w:styleId="348B97B73FFD4F819769B6077C6B48C5">
    <w:name w:val="348B97B73FFD4F819769B6077C6B48C5"/>
    <w:rsid w:val="0076224A"/>
  </w:style>
  <w:style w:type="paragraph" w:customStyle="1" w:styleId="35854821E9014E4CA4B1173C2D8B9D5C">
    <w:name w:val="35854821E9014E4CA4B1173C2D8B9D5C"/>
    <w:rsid w:val="0076224A"/>
  </w:style>
  <w:style w:type="paragraph" w:customStyle="1" w:styleId="8698110FF10945D9BF0B64A4D892AE7C">
    <w:name w:val="8698110FF10945D9BF0B64A4D892AE7C"/>
    <w:rsid w:val="0076224A"/>
  </w:style>
  <w:style w:type="paragraph" w:customStyle="1" w:styleId="ED4B846B732D4C349EB4D98C44A9731A">
    <w:name w:val="ED4B846B732D4C349EB4D98C44A9731A"/>
    <w:rsid w:val="0076224A"/>
  </w:style>
  <w:style w:type="paragraph" w:customStyle="1" w:styleId="BF06F5F80E5C41CFADAE4B1DEBE63B96">
    <w:name w:val="BF06F5F80E5C41CFADAE4B1DEBE63B96"/>
    <w:rsid w:val="0076224A"/>
  </w:style>
  <w:style w:type="paragraph" w:customStyle="1" w:styleId="802B3BA0E5EA468CA6825F1DD191A21D">
    <w:name w:val="802B3BA0E5EA468CA6825F1DD191A21D"/>
    <w:rsid w:val="0076224A"/>
  </w:style>
  <w:style w:type="paragraph" w:customStyle="1" w:styleId="274D8D6A1903492182F58A65138C5ABD">
    <w:name w:val="274D8D6A1903492182F58A65138C5ABD"/>
    <w:rsid w:val="0076224A"/>
  </w:style>
  <w:style w:type="paragraph" w:customStyle="1" w:styleId="61B28D0098FD46969081766E58B64A15">
    <w:name w:val="61B28D0098FD46969081766E58B64A15"/>
    <w:rsid w:val="0076224A"/>
  </w:style>
  <w:style w:type="paragraph" w:customStyle="1" w:styleId="66D83AA839B74D55A84EBE59032A80D6">
    <w:name w:val="66D83AA839B74D55A84EBE59032A80D6"/>
    <w:rsid w:val="0076224A"/>
  </w:style>
  <w:style w:type="paragraph" w:customStyle="1" w:styleId="68B18D95DA9C4D2F9DC50E8DDDB8A1C8">
    <w:name w:val="68B18D95DA9C4D2F9DC50E8DDDB8A1C8"/>
    <w:rsid w:val="0076224A"/>
  </w:style>
  <w:style w:type="paragraph" w:customStyle="1" w:styleId="EEA402107F1F49CBB1A22F2C19D7EB3D">
    <w:name w:val="EEA402107F1F49CBB1A22F2C19D7EB3D"/>
    <w:rsid w:val="0076224A"/>
  </w:style>
  <w:style w:type="paragraph" w:customStyle="1" w:styleId="B2CB6EE00BBC4566B7E979BFF5364AEA">
    <w:name w:val="B2CB6EE00BBC4566B7E979BFF5364AEA"/>
    <w:rsid w:val="0076224A"/>
  </w:style>
  <w:style w:type="paragraph" w:customStyle="1" w:styleId="5A642A0D4A4E4E3FA3D93F6D71E95403">
    <w:name w:val="5A642A0D4A4E4E3FA3D93F6D71E95403"/>
    <w:rsid w:val="0076224A"/>
  </w:style>
  <w:style w:type="paragraph" w:customStyle="1" w:styleId="217C90054AC040B2B3F2890E5470DBEE">
    <w:name w:val="217C90054AC040B2B3F2890E5470DBEE"/>
    <w:rsid w:val="0076224A"/>
  </w:style>
  <w:style w:type="paragraph" w:customStyle="1" w:styleId="43DC81A342C14AB98EF228CE7D1EBB73">
    <w:name w:val="43DC81A342C14AB98EF228CE7D1EBB73"/>
    <w:rsid w:val="002C53DF"/>
  </w:style>
  <w:style w:type="paragraph" w:customStyle="1" w:styleId="322B95F4172340609F4B25171EF175FA">
    <w:name w:val="322B95F4172340609F4B25171EF175FA"/>
    <w:rsid w:val="002C53DF"/>
  </w:style>
  <w:style w:type="paragraph" w:customStyle="1" w:styleId="BC5A78E259BB46B3996F5EC51313D0B0">
    <w:name w:val="BC5A78E259BB46B3996F5EC51313D0B0"/>
    <w:rsid w:val="00102541"/>
  </w:style>
  <w:style w:type="paragraph" w:customStyle="1" w:styleId="4E72C9C0D04B43C1B3DD55B6D8052FAB">
    <w:name w:val="4E72C9C0D04B43C1B3DD55B6D8052FAB"/>
    <w:rsid w:val="00102541"/>
  </w:style>
  <w:style w:type="paragraph" w:customStyle="1" w:styleId="376E33153DBA473687E859C231CEE3FC">
    <w:name w:val="376E33153DBA473687E859C231CEE3FC"/>
    <w:rsid w:val="00102541"/>
  </w:style>
  <w:style w:type="paragraph" w:customStyle="1" w:styleId="7B51338399F4442F8EFDE5F0ABC5145F">
    <w:name w:val="7B51338399F4442F8EFDE5F0ABC5145F"/>
    <w:rsid w:val="00102541"/>
  </w:style>
  <w:style w:type="paragraph" w:customStyle="1" w:styleId="14933174303B4734BEB474B1F589EEA1">
    <w:name w:val="14933174303B4734BEB474B1F589EEA1"/>
    <w:rsid w:val="00102541"/>
  </w:style>
  <w:style w:type="paragraph" w:customStyle="1" w:styleId="5701F365CD504D0A9643EB4983B6BDAE">
    <w:name w:val="5701F365CD504D0A9643EB4983B6BDAE"/>
    <w:rsid w:val="00102541"/>
  </w:style>
  <w:style w:type="paragraph" w:customStyle="1" w:styleId="D0FE0B4DA8B74C9E9514EBBC1358C975">
    <w:name w:val="D0FE0B4DA8B74C9E9514EBBC1358C975"/>
    <w:rsid w:val="00102541"/>
  </w:style>
  <w:style w:type="paragraph" w:customStyle="1" w:styleId="DE6F3147F7694603B2A2762A037047B9">
    <w:name w:val="DE6F3147F7694603B2A2762A037047B9"/>
    <w:rsid w:val="00102541"/>
  </w:style>
  <w:style w:type="paragraph" w:customStyle="1" w:styleId="90D90DDAD12C41108733EDB4CCAF432C">
    <w:name w:val="90D90DDAD12C41108733EDB4CCAF432C"/>
    <w:rsid w:val="00102541"/>
  </w:style>
  <w:style w:type="paragraph" w:customStyle="1" w:styleId="93CD7E1C1BFC4604B0FCA7E7ABC88CC8">
    <w:name w:val="93CD7E1C1BFC4604B0FCA7E7ABC88CC8"/>
    <w:rsid w:val="00504906"/>
  </w:style>
  <w:style w:type="paragraph" w:customStyle="1" w:styleId="2E9480B25C0743EC8AD3D5E792C84E3C">
    <w:name w:val="2E9480B25C0743EC8AD3D5E792C84E3C"/>
    <w:rsid w:val="00504906"/>
  </w:style>
  <w:style w:type="paragraph" w:customStyle="1" w:styleId="1AB5BA5E06F34AFFACE95CB291327B83">
    <w:name w:val="1AB5BA5E06F34AFFACE95CB291327B83"/>
    <w:rsid w:val="00504906"/>
  </w:style>
  <w:style w:type="paragraph" w:customStyle="1" w:styleId="B2EDAD7D05ED45DC9C2F7777822E0C2D">
    <w:name w:val="B2EDAD7D05ED45DC9C2F7777822E0C2D"/>
    <w:rsid w:val="00504906"/>
  </w:style>
  <w:style w:type="paragraph" w:customStyle="1" w:styleId="07CF62B3D0BC4F5C82A50FAB4EBD9A36">
    <w:name w:val="07CF62B3D0BC4F5C82A50FAB4EBD9A36"/>
    <w:rsid w:val="00504906"/>
  </w:style>
  <w:style w:type="paragraph" w:customStyle="1" w:styleId="98D6FB4942BF4E7CB84F6E790C58F574">
    <w:name w:val="98D6FB4942BF4E7CB84F6E790C58F574"/>
    <w:rsid w:val="00504906"/>
  </w:style>
  <w:style w:type="paragraph" w:customStyle="1" w:styleId="594FD4DCB95A44B1A63AC8DD5C583025">
    <w:name w:val="594FD4DCB95A44B1A63AC8DD5C583025"/>
    <w:rsid w:val="00CC5D2B"/>
  </w:style>
  <w:style w:type="paragraph" w:customStyle="1" w:styleId="DB6E39AF8C034147A5BE96F1D483CADA">
    <w:name w:val="DB6E39AF8C034147A5BE96F1D483CADA"/>
    <w:rsid w:val="00CC5D2B"/>
  </w:style>
  <w:style w:type="paragraph" w:customStyle="1" w:styleId="AA72F6580668434BA57747BE8D54B43E1">
    <w:name w:val="AA72F6580668434BA57747BE8D54B43E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E475E1E07B554459B8D0CB93D3C6FCBA1">
    <w:name w:val="E475E1E07B554459B8D0CB93D3C6FCBA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A34196C7A4DC45C3895E267CC999CCEC">
    <w:name w:val="A34196C7A4DC45C3895E267CC999CCEC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38C411561DC2467597E7F4F0487AD4A32">
    <w:name w:val="38C411561DC2467597E7F4F0487AD4A32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6085EA13FC4645BAA92E19B780603223">
    <w:name w:val="6085EA13FC4645BAA92E19B780603223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7EFD996E951A45ADA3839A2B716CAAB8">
    <w:name w:val="7EFD996E951A45ADA3839A2B716CAAB8"/>
    <w:rsid w:val="00CC5D2B"/>
    <w:pPr>
      <w:spacing w:after="0" w:line="240" w:lineRule="auto"/>
      <w:ind w:left="720"/>
      <w:contextualSpacing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4C6262FD799940958BA3A567F82FFA03">
    <w:name w:val="4C6262FD799940958BA3A567F82FFA03"/>
    <w:rsid w:val="00CC5D2B"/>
    <w:pPr>
      <w:spacing w:after="0" w:line="240" w:lineRule="auto"/>
      <w:ind w:left="720"/>
      <w:contextualSpacing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28F3B26C2AC5444A885C37C52395498E">
    <w:name w:val="28F3B26C2AC5444A885C37C52395498E"/>
    <w:rsid w:val="00CC5D2B"/>
    <w:pPr>
      <w:spacing w:after="0" w:line="240" w:lineRule="auto"/>
      <w:ind w:left="720"/>
      <w:contextualSpacing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DE56F311C222411587CB00BEB2777B6F">
    <w:name w:val="DE56F311C222411587CB00BEB2777B6F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B44CE5D5EB4E4366BD7D55E47682E96E">
    <w:name w:val="B44CE5D5EB4E4366BD7D55E47682E96E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BC0956FF0C0D42158DAD85798895D1AB">
    <w:name w:val="BC0956FF0C0D42158DAD85798895D1AB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4B2832F3E0784B4997D555020EEDA7F8">
    <w:name w:val="4B2832F3E0784B4997D555020EEDA7F8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5F528D1F7421476DBF2BDA0461F2F20C1">
    <w:name w:val="5F528D1F7421476DBF2BDA0461F2F20C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C65CB70B46F1453882E9AC450B755EF51">
    <w:name w:val="C65CB70B46F1453882E9AC450B755EF5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6F3D724BD19949F1818A9108439C4FFA">
    <w:name w:val="6F3D724BD19949F1818A9108439C4FFA"/>
    <w:rsid w:val="00CC5D2B"/>
    <w:pPr>
      <w:spacing w:after="0" w:line="240" w:lineRule="auto"/>
      <w:ind w:left="720"/>
      <w:contextualSpacing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66D83AA839B74D55A84EBE59032A80D61">
    <w:name w:val="66D83AA839B74D55A84EBE59032A80D6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5A642A0D4A4E4E3FA3D93F6D71E954031">
    <w:name w:val="5A642A0D4A4E4E3FA3D93F6D71E95403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217C90054AC040B2B3F2890E5470DBEE1">
    <w:name w:val="217C90054AC040B2B3F2890E5470DBEE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1AB5BA5E06F34AFFACE95CB291327B831">
    <w:name w:val="1AB5BA5E06F34AFFACE95CB291327B83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B2EDAD7D05ED45DC9C2F7777822E0C2D1">
    <w:name w:val="B2EDAD7D05ED45DC9C2F7777822E0C2D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07CF62B3D0BC4F5C82A50FAB4EBD9A361">
    <w:name w:val="07CF62B3D0BC4F5C82A50FAB4EBD9A361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20F82B78226A438682305B866523370B">
    <w:name w:val="20F82B78226A438682305B866523370B"/>
    <w:rsid w:val="00CC5D2B"/>
    <w:pPr>
      <w:spacing w:after="0" w:line="240" w:lineRule="auto"/>
    </w:pPr>
    <w:rPr>
      <w:rFonts w:ascii="Calibri" w:eastAsiaTheme="minorHAnsi" w:hAnsi="Calibri" w:cs="Calibri"/>
      <w:color w:val="000000" w:themeColor="text1"/>
      <w:sz w:val="20"/>
      <w:szCs w:val="20"/>
      <w:lang w:eastAsia="en-US"/>
    </w:rPr>
  </w:style>
  <w:style w:type="paragraph" w:customStyle="1" w:styleId="B6C1A8B8B7594EFBA0EC8DB6A08EC182">
    <w:name w:val="B6C1A8B8B7594EFBA0EC8DB6A08EC182"/>
    <w:rsid w:val="000421AB"/>
  </w:style>
  <w:style w:type="paragraph" w:customStyle="1" w:styleId="8A8B91C88B8842AE842045B859943273">
    <w:name w:val="8A8B91C88B8842AE842045B859943273"/>
    <w:rsid w:val="00CB41D5"/>
  </w:style>
  <w:style w:type="paragraph" w:customStyle="1" w:styleId="F83FFA82FDA042CD9ABC556277EFCD8A">
    <w:name w:val="F83FFA82FDA042CD9ABC556277EFCD8A"/>
    <w:rsid w:val="00CB41D5"/>
  </w:style>
  <w:style w:type="paragraph" w:customStyle="1" w:styleId="372697E0E99144C9B861CE477193FE7E">
    <w:name w:val="372697E0E99144C9B861CE477193FE7E"/>
    <w:rsid w:val="00CB41D5"/>
  </w:style>
  <w:style w:type="paragraph" w:customStyle="1" w:styleId="6429A1A6689A4BE9A9AAA5ADC911FCBA">
    <w:name w:val="6429A1A6689A4BE9A9AAA5ADC911FCBA"/>
    <w:rsid w:val="00CB41D5"/>
  </w:style>
  <w:style w:type="paragraph" w:customStyle="1" w:styleId="15ACD7E4383C407992AFE5120D5ECA10">
    <w:name w:val="15ACD7E4383C407992AFE5120D5ECA10"/>
    <w:rsid w:val="00CB41D5"/>
  </w:style>
  <w:style w:type="paragraph" w:customStyle="1" w:styleId="7F444222AFE24BFF973F9C0020631C31">
    <w:name w:val="7F444222AFE24BFF973F9C0020631C31"/>
    <w:rsid w:val="00CB41D5"/>
  </w:style>
  <w:style w:type="paragraph" w:customStyle="1" w:styleId="DADECCB0CC144C3B89788B71A7B6EF9A">
    <w:name w:val="DADECCB0CC144C3B89788B71A7B6EF9A"/>
    <w:rsid w:val="00CB41D5"/>
  </w:style>
  <w:style w:type="paragraph" w:customStyle="1" w:styleId="D86E581E1EF5452FA1D515EE3BC5DFE0">
    <w:name w:val="D86E581E1EF5452FA1D515EE3BC5DFE0"/>
    <w:rsid w:val="00CB41D5"/>
  </w:style>
  <w:style w:type="paragraph" w:customStyle="1" w:styleId="62E15192B8E64557B56EB69AB1B85B25">
    <w:name w:val="62E15192B8E64557B56EB69AB1B85B25"/>
    <w:rsid w:val="00CB41D5"/>
  </w:style>
  <w:style w:type="paragraph" w:customStyle="1" w:styleId="2DE0D7275DE54627997BCD8A444C9C2D">
    <w:name w:val="2DE0D7275DE54627997BCD8A444C9C2D"/>
    <w:rsid w:val="00CB41D5"/>
  </w:style>
  <w:style w:type="paragraph" w:customStyle="1" w:styleId="418DD9E3BD9E4A64B51267728AC6B558">
    <w:name w:val="418DD9E3BD9E4A64B51267728AC6B558"/>
    <w:rsid w:val="00CB41D5"/>
  </w:style>
  <w:style w:type="paragraph" w:customStyle="1" w:styleId="CC13195BC98D4EC0AA36287005824F1A">
    <w:name w:val="CC13195BC98D4EC0AA36287005824F1A"/>
    <w:rsid w:val="00CB41D5"/>
  </w:style>
  <w:style w:type="paragraph" w:customStyle="1" w:styleId="77474EB0A6DC4DFD87600F2D2BCE8A0C">
    <w:name w:val="77474EB0A6DC4DFD87600F2D2BCE8A0C"/>
    <w:rsid w:val="00CB41D5"/>
  </w:style>
  <w:style w:type="paragraph" w:customStyle="1" w:styleId="6512D925BDF5474DA69CBF12E78BC3EB">
    <w:name w:val="6512D925BDF5474DA69CBF12E78BC3EB"/>
    <w:rsid w:val="00CB41D5"/>
  </w:style>
  <w:style w:type="paragraph" w:customStyle="1" w:styleId="DF8930B28ED64586BA813F3581A16E3F">
    <w:name w:val="DF8930B28ED64586BA813F3581A16E3F"/>
    <w:rsid w:val="00120AA2"/>
  </w:style>
  <w:style w:type="paragraph" w:customStyle="1" w:styleId="52654054BAA642DB996C70101B46C3CC">
    <w:name w:val="52654054BAA642DB996C70101B46C3CC"/>
    <w:rsid w:val="00120AA2"/>
  </w:style>
  <w:style w:type="paragraph" w:customStyle="1" w:styleId="F73B9DB88A614D69ACA843AC61263346">
    <w:name w:val="F73B9DB88A614D69ACA843AC61263346"/>
    <w:rsid w:val="00120AA2"/>
  </w:style>
  <w:style w:type="paragraph" w:customStyle="1" w:styleId="F7FB1237AF0C49FA97939A4194689C5F">
    <w:name w:val="F7FB1237AF0C49FA97939A4194689C5F"/>
    <w:rsid w:val="00120AA2"/>
  </w:style>
  <w:style w:type="paragraph" w:customStyle="1" w:styleId="862860B8F0514C33B2453A4F77FCE529">
    <w:name w:val="862860B8F0514C33B2453A4F77FCE529"/>
    <w:rsid w:val="00120AA2"/>
  </w:style>
  <w:style w:type="paragraph" w:customStyle="1" w:styleId="2E68660C17584FEBAEEE4EA36432D48F">
    <w:name w:val="2E68660C17584FEBAEEE4EA36432D48F"/>
    <w:rsid w:val="00120AA2"/>
  </w:style>
  <w:style w:type="paragraph" w:customStyle="1" w:styleId="9B5610D618C44139B7C9ECBD6976437D">
    <w:name w:val="9B5610D618C44139B7C9ECBD6976437D"/>
    <w:rsid w:val="00120AA2"/>
  </w:style>
  <w:style w:type="paragraph" w:customStyle="1" w:styleId="D2321F1836984ADC90A3B66BC9EA77C8">
    <w:name w:val="D2321F1836984ADC90A3B66BC9EA77C8"/>
    <w:rsid w:val="00120AA2"/>
  </w:style>
  <w:style w:type="paragraph" w:customStyle="1" w:styleId="08BEC01F9B094210873837C37DAD05D9">
    <w:name w:val="08BEC01F9B094210873837C37DAD05D9"/>
    <w:rsid w:val="00120AA2"/>
  </w:style>
  <w:style w:type="paragraph" w:customStyle="1" w:styleId="64D74B305A7E43F391E88F79439E57A0">
    <w:name w:val="64D74B305A7E43F391E88F79439E57A0"/>
    <w:rsid w:val="00120AA2"/>
  </w:style>
  <w:style w:type="paragraph" w:customStyle="1" w:styleId="558DD9503D2C4EB999300BB5A89C30A6">
    <w:name w:val="558DD9503D2C4EB999300BB5A89C30A6"/>
    <w:rsid w:val="00120AA2"/>
  </w:style>
  <w:style w:type="paragraph" w:customStyle="1" w:styleId="379378BE4B09446BA1865193E3423121">
    <w:name w:val="379378BE4B09446BA1865193E3423121"/>
    <w:rsid w:val="00120AA2"/>
  </w:style>
  <w:style w:type="paragraph" w:customStyle="1" w:styleId="D1EFD7A50F8C466B8D1506501B18BFB3">
    <w:name w:val="D1EFD7A50F8C466B8D1506501B18BFB3"/>
    <w:rsid w:val="00120AA2"/>
  </w:style>
  <w:style w:type="paragraph" w:customStyle="1" w:styleId="018909E333CD4468B9FD1C5ACA6CDF62">
    <w:name w:val="018909E333CD4468B9FD1C5ACA6CDF62"/>
    <w:rsid w:val="00120AA2"/>
  </w:style>
  <w:style w:type="paragraph" w:customStyle="1" w:styleId="D3DEDC7C698447D6B0967E7197B41668">
    <w:name w:val="D3DEDC7C698447D6B0967E7197B41668"/>
    <w:rsid w:val="00120AA2"/>
  </w:style>
  <w:style w:type="paragraph" w:customStyle="1" w:styleId="0E30FBD1EBC842DB806A6FE8112FDD2C">
    <w:name w:val="0E30FBD1EBC842DB806A6FE8112FDD2C"/>
    <w:rsid w:val="00120AA2"/>
  </w:style>
  <w:style w:type="paragraph" w:customStyle="1" w:styleId="E4C36E86558640F79CF0EE454D6DE73C">
    <w:name w:val="E4C36E86558640F79CF0EE454D6DE73C"/>
    <w:rsid w:val="00120AA2"/>
  </w:style>
  <w:style w:type="paragraph" w:customStyle="1" w:styleId="04CED5C1BAA4475E891F82115E34933D">
    <w:name w:val="04CED5C1BAA4475E891F82115E34933D"/>
    <w:rsid w:val="00120AA2"/>
  </w:style>
  <w:style w:type="paragraph" w:customStyle="1" w:styleId="5D1A6241CC74474598CD392BD8421820">
    <w:name w:val="5D1A6241CC74474598CD392BD8421820"/>
    <w:rsid w:val="00120AA2"/>
  </w:style>
  <w:style w:type="paragraph" w:customStyle="1" w:styleId="3A89DBB728BB4B438EE475A4E7E64AB1">
    <w:name w:val="3A89DBB728BB4B438EE475A4E7E64AB1"/>
    <w:rsid w:val="00120AA2"/>
  </w:style>
  <w:style w:type="paragraph" w:customStyle="1" w:styleId="07600ACC3EC24F8AA8E9BE8BC1E01BAF">
    <w:name w:val="07600ACC3EC24F8AA8E9BE8BC1E01BAF"/>
    <w:rsid w:val="00120AA2"/>
  </w:style>
  <w:style w:type="paragraph" w:customStyle="1" w:styleId="53869C46E2D640B5A810E9D1609CD7BB">
    <w:name w:val="53869C46E2D640B5A810E9D1609CD7BB"/>
    <w:rsid w:val="00120AA2"/>
  </w:style>
  <w:style w:type="paragraph" w:customStyle="1" w:styleId="E9CAA5466B4B479F819D69746EE8A27F">
    <w:name w:val="E9CAA5466B4B479F819D69746EE8A27F"/>
    <w:rsid w:val="00120AA2"/>
  </w:style>
  <w:style w:type="paragraph" w:customStyle="1" w:styleId="A0E7340DDCB94A6AA46CD23B6DB3C273">
    <w:name w:val="A0E7340DDCB94A6AA46CD23B6DB3C273"/>
    <w:rsid w:val="00120AA2"/>
  </w:style>
  <w:style w:type="paragraph" w:customStyle="1" w:styleId="0601ED2E18FF479EAB12CE6F53CA76BC">
    <w:name w:val="0601ED2E18FF479EAB12CE6F53CA76BC"/>
    <w:rsid w:val="00120AA2"/>
  </w:style>
  <w:style w:type="paragraph" w:customStyle="1" w:styleId="F94DD29BF9294D5D86B5C6377E10EFC0">
    <w:name w:val="F94DD29BF9294D5D86B5C6377E10EFC0"/>
    <w:rsid w:val="00120AA2"/>
  </w:style>
  <w:style w:type="paragraph" w:customStyle="1" w:styleId="1956784D885842838B198A3F6D524013">
    <w:name w:val="1956784D885842838B198A3F6D524013"/>
    <w:rsid w:val="00120AA2"/>
  </w:style>
  <w:style w:type="paragraph" w:customStyle="1" w:styleId="274F25A8F29941BFBBFC45F2AFE6F903">
    <w:name w:val="274F25A8F29941BFBBFC45F2AFE6F903"/>
    <w:rsid w:val="00120AA2"/>
  </w:style>
  <w:style w:type="paragraph" w:customStyle="1" w:styleId="D6A59C60717741D6A2284B17ABAF1F84">
    <w:name w:val="D6A59C60717741D6A2284B17ABAF1F84"/>
    <w:rsid w:val="00120AA2"/>
  </w:style>
  <w:style w:type="paragraph" w:customStyle="1" w:styleId="F888463E4AAD4A38AC1B9B95EC0F9D07">
    <w:name w:val="F888463E4AAD4A38AC1B9B95EC0F9D07"/>
    <w:rsid w:val="00120AA2"/>
  </w:style>
  <w:style w:type="paragraph" w:customStyle="1" w:styleId="FF9000F0FA37468B8BF3E2B238140AB0">
    <w:name w:val="FF9000F0FA37468B8BF3E2B238140AB0"/>
    <w:rsid w:val="00120AA2"/>
  </w:style>
  <w:style w:type="paragraph" w:customStyle="1" w:styleId="30718AD42E4A4F7A8B052E66202418A3">
    <w:name w:val="30718AD42E4A4F7A8B052E66202418A3"/>
    <w:rsid w:val="00120AA2"/>
  </w:style>
  <w:style w:type="paragraph" w:customStyle="1" w:styleId="9C21E88A041F480E9282B5DF13D04006">
    <w:name w:val="9C21E88A041F480E9282B5DF13D04006"/>
    <w:rsid w:val="00120AA2"/>
  </w:style>
  <w:style w:type="paragraph" w:customStyle="1" w:styleId="6EC748F5DF8D44C5AB6390B87D98CB81">
    <w:name w:val="6EC748F5DF8D44C5AB6390B87D98CB81"/>
    <w:rsid w:val="00120AA2"/>
  </w:style>
  <w:style w:type="paragraph" w:customStyle="1" w:styleId="BEFC305CD89C47CF82EA56F17D740A6F">
    <w:name w:val="BEFC305CD89C47CF82EA56F17D740A6F"/>
    <w:rsid w:val="00120AA2"/>
  </w:style>
  <w:style w:type="paragraph" w:customStyle="1" w:styleId="A73B9D46CD9945BD8B4CF4C543EE1A7D">
    <w:name w:val="A73B9D46CD9945BD8B4CF4C543EE1A7D"/>
    <w:rsid w:val="00120AA2"/>
  </w:style>
  <w:style w:type="paragraph" w:customStyle="1" w:styleId="BE614C2F017A4F199DE17A917C5926FF">
    <w:name w:val="BE614C2F017A4F199DE17A917C5926FF"/>
    <w:rsid w:val="00120AA2"/>
  </w:style>
  <w:style w:type="paragraph" w:customStyle="1" w:styleId="E46A5E995AB741A3A0946F810355B612">
    <w:name w:val="E46A5E995AB741A3A0946F810355B612"/>
    <w:rsid w:val="00120AA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ZG Document" ma:contentTypeID="0x010100E5B23CBEC15EF443818A347F7744E75800CC2E5CF49DBCB942B2B28F17D6663913" ma:contentTypeVersion="0" ma:contentTypeDescription="Het basis content type “ZG Document” is een basis voor content types voor in documentbibliotheken." ma:contentTypeScope="" ma:versionID="e7aed01bfd4869cad7f499744fd1f932">
  <xsd:schema xmlns:xsd="http://www.w3.org/2001/XMLSchema" xmlns:xs="http://www.w3.org/2001/XMLSchema" xmlns:p="http://schemas.microsoft.com/office/2006/metadata/properties" xmlns:ns2="9a9ec0f0-7796-43d0-ac1f-4c8c46ee0bd1" targetNamespace="http://schemas.microsoft.com/office/2006/metadata/properties" ma:root="true" ma:fieldsID="8a5bac958f012ced7e48ab169f13105e" ns2:_="">
    <xsd:import namespace="9a9ec0f0-7796-43d0-ac1f-4c8c46ee0bd1"/>
    <xsd:element name="properties">
      <xsd:complexType>
        <xsd:sequence>
          <xsd:element name="documentManagement">
            <xsd:complexType>
              <xsd:all>
                <xsd:element ref="ns2:i2d81646cf3b4af085db4e59f76b2271" minOccurs="0"/>
                <xsd:element ref="ns2:TaxCatchAll" minOccurs="0"/>
                <xsd:element ref="ns2:TaxCatchAllLabel" minOccurs="0"/>
                <xsd:element ref="ns2:g3014de8249d42afad66165e3d2261e7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ec0f0-7796-43d0-ac1f-4c8c46ee0bd1" elementFormDefault="qualified">
    <xsd:import namespace="http://schemas.microsoft.com/office/2006/documentManagement/types"/>
    <xsd:import namespace="http://schemas.microsoft.com/office/infopath/2007/PartnerControls"/>
    <xsd:element name="i2d81646cf3b4af085db4e59f76b2271" ma:index="8" nillable="true" ma:taxonomy="true" ma:internalName="i2d81646cf3b4af085db4e59f76b2271" ma:taxonomyFieldName="ZG_x0020_Thema" ma:displayName="ZG Thema" ma:default="" ma:fieldId="{22d81646-cf3b-4af0-85db-4e59f76b2271}" ma:taxonomyMulti="true" ma:sspId="49ca8161-7180-459b-a0ef-1a71cf6ffea5" ma:termSetId="7fe39be1-420a-4760-9a61-3e6b46397d5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3f3f1a0b-e239-4cb7-8a38-872c86642cbf}" ma:internalName="TaxCatchAll" ma:showField="CatchAllData" ma:web="b1fbe6bc-579c-47af-b031-4320ec39a43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3f3f1a0b-e239-4cb7-8a38-872c86642cbf}" ma:internalName="TaxCatchAllLabel" ma:readOnly="true" ma:showField="CatchAllDataLabel" ma:web="b1fbe6bc-579c-47af-b031-4320ec39a43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g3014de8249d42afad66165e3d2261e7" ma:index="12" nillable="true" ma:taxonomy="true" ma:internalName="g3014de8249d42afad66165e3d2261e7" ma:taxonomyFieldName="ZG_x0020_Subthema" ma:displayName="ZG Subthema" ma:default="" ma:fieldId="{03014de8-249d-42af-ad66-165e3d2261e7}" ma:taxonomyMulti="true" ma:sspId="49ca8161-7180-459b-a0ef-1a71cf6ffea5" ma:termSetId="d7c685f0-dcff-44f7-afae-a3a295cca2e8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49ca8161-7180-459b-a0ef-1a71cf6ffea5" ContentTypeId="0x010100E5B23CBEC15EF443818A347F7744E758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g3014de8249d42afad66165e3d2261e7 xmlns="9a9ec0f0-7796-43d0-ac1f-4c8c46ee0bd1">
      <Terms xmlns="http://schemas.microsoft.com/office/infopath/2007/PartnerControls"/>
    </g3014de8249d42afad66165e3d2261e7>
    <i2d81646cf3b4af085db4e59f76b2271 xmlns="9a9ec0f0-7796-43d0-ac1f-4c8c46ee0bd1">
      <Terms xmlns="http://schemas.microsoft.com/office/infopath/2007/PartnerControls"/>
    </i2d81646cf3b4af085db4e59f76b2271>
    <TaxCatchAll xmlns="9a9ec0f0-7796-43d0-ac1f-4c8c46ee0bd1" xsi:nil="true"/>
  </documentManagement>
</p:properties>
</file>

<file path=customXml/itemProps1.xml><?xml version="1.0" encoding="utf-8"?>
<ds:datastoreItem xmlns:ds="http://schemas.openxmlformats.org/officeDocument/2006/customXml" ds:itemID="{C0DBA6DD-2243-4363-ABBA-9EF2D48E78D5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A1A75BA7-1B3A-4C20-8227-AFCD6ACFE4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9ec0f0-7796-43d0-ac1f-4c8c46ee0bd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122728C-0C1D-495E-8527-B7B04B5F2DBF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677CA6F2-8ADB-47C8-997B-B7633D727CA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C25905E-AF7B-4C78-8156-F4E62150EC00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terms/"/>
    <ds:schemaRef ds:uri="http://purl.org/dc/elements/1.1/"/>
    <ds:schemaRef ds:uri="http://www.w3.org/XML/1998/namespace"/>
    <ds:schemaRef ds:uri="http://purl.org/dc/dcmitype/"/>
    <ds:schemaRef ds:uri="http://schemas.openxmlformats.org/package/2006/metadata/core-properties"/>
    <ds:schemaRef ds:uri="9a9ec0f0-7796-43d0-ac1f-4c8c46ee0bd1"/>
  </ds:schemaRefs>
</ds:datastoreItem>
</file>

<file path=docMetadata/LabelInfo.xml><?xml version="1.0" encoding="utf-8"?>
<clbl:labelList xmlns:clbl="http://schemas.microsoft.com/office/2020/mipLabelMetadata">
  <clbl:label id="{0c0338a6-9561-4ee8-b8d6-4e89cbd520a0}" enabled="0" method="" siteId="{0c0338a6-9561-4ee8-b8d6-4e89cbd520a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5</Pages>
  <Words>820</Words>
  <Characters>4515</Characters>
  <Application>Microsoft Office Word</Application>
  <DocSecurity>4</DocSecurity>
  <Lines>37</Lines>
  <Paragraphs>10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5325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Frans Elke</dc:creator>
  <cp:lastModifiedBy>Pinte Droesja</cp:lastModifiedBy>
  <cp:revision>2</cp:revision>
  <cp:lastPrinted>2018-11-19T08:59:00Z</cp:lastPrinted>
  <dcterms:created xsi:type="dcterms:W3CDTF">2026-05-08T06:49:00Z</dcterms:created>
  <dcterms:modified xsi:type="dcterms:W3CDTF">2026-05-08T06:49:00Z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0x010100E5B23CBEC15EF443818A347F7744E75800CC2E5CF49DBCB942B2B28F17D6663913</vt:lpwstr>
  </property>
  <property fmtid="{D5CDD505-2E9C-101B-9397-08002B2CF9AE}" pid="3" name="ZG Subthema">
    <vt:lpwstr/>
  </property>
  <property fmtid="{D5CDD505-2E9C-101B-9397-08002B2CF9AE}" pid="4" name="ZG Thema">
    <vt:lpwstr/>
  </property>
  <property fmtid="{D5CDD505-2E9C-101B-9397-08002B2CF9AE}" pid="5" name="ZG_x0020_Subthema">
    <vt:lpwstr/>
  </property>
  <property fmtid="{D5CDD505-2E9C-101B-9397-08002B2CF9AE}" pid="6" name="ZG_x0020_Thema">
    <vt:lpwstr/>
  </property>
  <property fmtid="{D5CDD505-2E9C-101B-9397-08002B2CF9AE}" pid="7" name="MediaServiceImageTags">
    <vt:lpwstr/>
  </property>
  <property fmtid="{D5CDD505-2E9C-101B-9397-08002B2CF9AE}" pid="8" name="lcf76f155ced4ddcb4097134ff3c332f">
    <vt:lpwstr/>
  </property>
  <property fmtid="{D5CDD505-2E9C-101B-9397-08002B2CF9AE}" pid="9" name="Pijler">
    <vt:lpwstr>RevaC - algemeen</vt:lpwstr>
  </property>
  <property fmtid="{D5CDD505-2E9C-101B-9397-08002B2CF9AE}" pid="10" name="MigratienieuweSP">
    <vt:lpwstr>migreren</vt:lpwstr>
  </property>
  <property fmtid="{D5CDD505-2E9C-101B-9397-08002B2CF9AE}" pid="11" name="Onderwerp">
    <vt:lpwstr>;#Proces-procedure-formulier;#</vt:lpwstr>
  </property>
  <property fmtid="{D5CDD505-2E9C-101B-9397-08002B2CF9AE}" pid="12" name="Domein">
    <vt:lpwstr>Business - operationeel</vt:lpwstr>
  </property>
  <property fmtid="{D5CDD505-2E9C-101B-9397-08002B2CF9AE}" pid="13" name="Trefwoord">
    <vt:lpwstr>reva buitenland - EN</vt:lpwstr>
  </property>
</Properties>
</file>