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 id="2147483679" r:id="rId5"/>
    <p:sldMasterId id="2147483739" r:id="rId6"/>
  </p:sldMasterIdLst>
  <p:notesMasterIdLst>
    <p:notesMasterId r:id="rId26"/>
  </p:notesMasterIdLst>
  <p:handoutMasterIdLst>
    <p:handoutMasterId r:id="rId27"/>
  </p:handoutMasterIdLst>
  <p:sldIdLst>
    <p:sldId id="311" r:id="rId7"/>
    <p:sldId id="2140754621" r:id="rId8"/>
    <p:sldId id="2140754756" r:id="rId9"/>
    <p:sldId id="2140754758" r:id="rId10"/>
    <p:sldId id="2140754771" r:id="rId11"/>
    <p:sldId id="2140754759" r:id="rId12"/>
    <p:sldId id="859" r:id="rId13"/>
    <p:sldId id="873" r:id="rId14"/>
    <p:sldId id="2140754760" r:id="rId15"/>
    <p:sldId id="312" r:id="rId16"/>
    <p:sldId id="2140754761" r:id="rId17"/>
    <p:sldId id="2140754763" r:id="rId18"/>
    <p:sldId id="2140754764" r:id="rId19"/>
    <p:sldId id="2140754765" r:id="rId20"/>
    <p:sldId id="2140754770" r:id="rId21"/>
    <p:sldId id="2140754766" r:id="rId22"/>
    <p:sldId id="2140754767" r:id="rId23"/>
    <p:sldId id="2140754768" r:id="rId24"/>
    <p:sldId id="2140754769" r:id="rId25"/>
  </p:sldIdLst>
  <p:sldSz cx="9144000" cy="5143500" type="screen16x9"/>
  <p:notesSz cx="9144000" cy="6858000"/>
  <p:embeddedFontLst>
    <p:embeddedFont>
      <p:font typeface="Flanders Art Sans" panose="020B0604020202020204" charset="0"/>
      <p:regular r:id="rId28"/>
      <p:bold r:id="rId29"/>
      <p:italic r:id="rId30"/>
      <p:boldItalic r:id="rId31"/>
    </p:embeddedFont>
    <p:embeddedFont>
      <p:font typeface="Flanders Art Sans Medium" panose="020B0604020202020204" charset="0"/>
      <p:regular r:id="rId32"/>
      <p:italic r:id="rId33"/>
    </p:embeddedFont>
    <p:embeddedFont>
      <p:font typeface="FlandersArtSans-Bold" panose="00000800000000000000" pitchFamily="2" charset="0"/>
      <p:bold r:id="rId34"/>
    </p:embeddedFont>
    <p:embeddedFont>
      <p:font typeface="FlandersArtSans-Medium" panose="00000600000000000000" pitchFamily="2" charset="0"/>
      <p:regular r:id="rId35"/>
    </p:embeddedFont>
    <p:embeddedFont>
      <p:font typeface="FlandersArtSans-Regular" panose="00000500000000000000" pitchFamily="2" charset="0"/>
      <p:regular r:id="rId36"/>
    </p:embeddedFont>
  </p:embeddedFontLst>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orient="horz" pos="1620">
          <p15:clr>
            <a:srgbClr val="A4A3A4"/>
          </p15:clr>
        </p15:guide>
        <p15:guide id="4" pos="5581">
          <p15:clr>
            <a:srgbClr val="A4A3A4"/>
          </p15:clr>
        </p15:guide>
      </p15:sldGuideLst>
    </p:ext>
    <p:ext uri="{2D200454-40CA-4A62-9FC3-DE9A4176ACB9}">
      <p15:notesGuideLst xmlns:p15="http://schemas.microsoft.com/office/powerpoint/2012/main">
        <p15:guide id="1" orient="horz" pos="2160" userDrawn="1">
          <p15:clr>
            <a:srgbClr val="A4A3A4"/>
          </p15:clr>
        </p15:guide>
        <p15:guide id="2" pos="288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E7"/>
    <a:srgbClr val="F6C547"/>
    <a:srgbClr val="99D892"/>
    <a:srgbClr val="80B6E4"/>
    <a:srgbClr val="D9BCE8"/>
    <a:srgbClr val="359B3C"/>
    <a:srgbClr val="FFFF00"/>
    <a:srgbClr val="646464"/>
    <a:srgbClr val="717171"/>
    <a:srgbClr val="9B9B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E2B12E-27C6-4C13-9C30-1EA630F02023}" v="5" dt="2024-08-06T11:57:01.7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86421" autoAdjust="0"/>
  </p:normalViewPr>
  <p:slideViewPr>
    <p:cSldViewPr snapToGrid="0" showGuides="1">
      <p:cViewPr varScale="1">
        <p:scale>
          <a:sx n="88" d="100"/>
          <a:sy n="88" d="100"/>
        </p:scale>
        <p:origin x="684" y="64"/>
      </p:cViewPr>
      <p:guideLst>
        <p:guide orient="horz" pos="2160"/>
        <p:guide pos="2880"/>
        <p:guide orient="horz" pos="1620"/>
        <p:guide pos="5581"/>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napToObjects="1">
      <p:cViewPr varScale="1">
        <p:scale>
          <a:sx n="87" d="100"/>
          <a:sy n="87" d="100"/>
        </p:scale>
        <p:origin x="2988" y="66"/>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9" Type="http://schemas.openxmlformats.org/officeDocument/2006/relationships/theme" Target="theme/theme1.xml"/><Relationship Id="rId21" Type="http://schemas.openxmlformats.org/officeDocument/2006/relationships/slide" Target="slides/slide15.xml"/><Relationship Id="rId34" Type="http://schemas.openxmlformats.org/officeDocument/2006/relationships/font" Target="fonts/font7.fntdata"/><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font" Target="fonts/font2.fntdata"/><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font" Target="fonts/font5.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handoutMaster" Target="handoutMasters/handoutMaster1.xml"/><Relationship Id="rId30" Type="http://schemas.openxmlformats.org/officeDocument/2006/relationships/font" Target="fonts/font3.fntdata"/><Relationship Id="rId35" Type="http://schemas.openxmlformats.org/officeDocument/2006/relationships/font" Target="fonts/font8.fntdata"/><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font" Target="fonts/font6.fntdata"/><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BEFC7F27-3F35-C348-A7B2-F69A620161E2}" type="datetimeFigureOut">
              <a:rPr lang="nl-NL" smtClean="0"/>
              <a:t>27-8-2024</a:t>
            </a:fld>
            <a:endParaRPr lang="nl-NL"/>
          </a:p>
        </p:txBody>
      </p:sp>
      <p:sp>
        <p:nvSpPr>
          <p:cNvPr id="4" name="Tijdelijke aanduiding voor voettekst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D2B9D320-CCF8-334E-8C41-0A87F0B8CDFB}" type="slidenum">
              <a:rPr lang="nl-NL" smtClean="0"/>
              <a:t>‹nr.›</a:t>
            </a:fld>
            <a:endParaRPr lang="nl-NL"/>
          </a:p>
        </p:txBody>
      </p:sp>
    </p:spTree>
    <p:extLst>
      <p:ext uri="{BB962C8B-B14F-4D97-AF65-F5344CB8AC3E}">
        <p14:creationId xmlns:p14="http://schemas.microsoft.com/office/powerpoint/2010/main" val="13780068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1"/>
            <a:ext cx="3962400" cy="344091"/>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5179484" y="1"/>
            <a:ext cx="3962400" cy="344091"/>
          </a:xfrm>
          <a:prstGeom prst="rect">
            <a:avLst/>
          </a:prstGeom>
        </p:spPr>
        <p:txBody>
          <a:bodyPr vert="horz" lIns="91440" tIns="45720" rIns="91440" bIns="45720" rtlCol="0"/>
          <a:lstStyle>
            <a:lvl1pPr algn="r">
              <a:defRPr sz="1200"/>
            </a:lvl1pPr>
          </a:lstStyle>
          <a:p>
            <a:fld id="{6A937DD8-B20A-47A6-AA94-FD478FAA3C28}" type="datetimeFigureOut">
              <a:rPr lang="nl-BE" smtClean="0"/>
              <a:pPr/>
              <a:t>27/08/2024</a:t>
            </a:fld>
            <a:endParaRPr lang="nl-BE"/>
          </a:p>
        </p:txBody>
      </p:sp>
      <p:sp>
        <p:nvSpPr>
          <p:cNvPr id="4" name="Tijdelijke aanduiding voor dia-afbeelding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A15A0D9C-0CD0-4097-81EC-9B83965EC080}" type="slidenum">
              <a:rPr lang="nl-BE" smtClean="0"/>
              <a:pPr/>
              <a:t>‹nr.›</a:t>
            </a:fld>
            <a:endParaRPr lang="nl-BE"/>
          </a:p>
        </p:txBody>
      </p:sp>
    </p:spTree>
    <p:extLst>
      <p:ext uri="{BB962C8B-B14F-4D97-AF65-F5344CB8AC3E}">
        <p14:creationId xmlns:p14="http://schemas.microsoft.com/office/powerpoint/2010/main" val="4276783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a:t>Signalen op het terrein over het feit dat mensen moeilijk een huisarts vinden, dat sommige huisartsen met een patiëntenstop werken </a:t>
            </a:r>
          </a:p>
        </p:txBody>
      </p:sp>
      <p:sp>
        <p:nvSpPr>
          <p:cNvPr id="4" name="Slide Number Placeholder 3"/>
          <p:cNvSpPr>
            <a:spLocks noGrp="1"/>
          </p:cNvSpPr>
          <p:nvPr>
            <p:ph type="sldNum" sz="quarter" idx="5"/>
          </p:nvPr>
        </p:nvSpPr>
        <p:spPr/>
        <p:txBody>
          <a:bodyPr/>
          <a:lstStyle/>
          <a:p>
            <a:fld id="{A15A0D9C-0CD0-4097-81EC-9B83965EC080}" type="slidenum">
              <a:rPr lang="nl-BE" smtClean="0"/>
              <a:pPr/>
              <a:t>2</a:t>
            </a:fld>
            <a:endParaRPr lang="nl-BE"/>
          </a:p>
        </p:txBody>
      </p:sp>
    </p:spTree>
    <p:extLst>
      <p:ext uri="{BB962C8B-B14F-4D97-AF65-F5344CB8AC3E}">
        <p14:creationId xmlns:p14="http://schemas.microsoft.com/office/powerpoint/2010/main" val="211306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Elke</a:t>
            </a:r>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6</a:t>
            </a:fld>
            <a:endParaRPr lang="nl-BE"/>
          </a:p>
        </p:txBody>
      </p:sp>
    </p:spTree>
    <p:extLst>
      <p:ext uri="{BB962C8B-B14F-4D97-AF65-F5344CB8AC3E}">
        <p14:creationId xmlns:p14="http://schemas.microsoft.com/office/powerpoint/2010/main" val="4210917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a:t>Elke</a:t>
            </a:r>
          </a:p>
          <a:p>
            <a:endParaRPr lang="nl-BE"/>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7</a:t>
            </a:fld>
            <a:endParaRPr lang="nl-BE"/>
          </a:p>
        </p:txBody>
      </p:sp>
    </p:spTree>
    <p:extLst>
      <p:ext uri="{BB962C8B-B14F-4D97-AF65-F5344CB8AC3E}">
        <p14:creationId xmlns:p14="http://schemas.microsoft.com/office/powerpoint/2010/main" val="28526415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a:t>Elke</a:t>
            </a:r>
          </a:p>
          <a:p>
            <a:endParaRPr lang="nl-BE"/>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8</a:t>
            </a:fld>
            <a:endParaRPr lang="nl-BE"/>
          </a:p>
        </p:txBody>
      </p:sp>
    </p:spTree>
    <p:extLst>
      <p:ext uri="{BB962C8B-B14F-4D97-AF65-F5344CB8AC3E}">
        <p14:creationId xmlns:p14="http://schemas.microsoft.com/office/powerpoint/2010/main" val="31952577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a:cs typeface="Calibri"/>
              </a:rPr>
              <a:t>Elke</a:t>
            </a:r>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9</a:t>
            </a:fld>
            <a:endParaRPr lang="nl-BE"/>
          </a:p>
        </p:txBody>
      </p:sp>
    </p:spTree>
    <p:extLst>
      <p:ext uri="{BB962C8B-B14F-4D97-AF65-F5344CB8AC3E}">
        <p14:creationId xmlns:p14="http://schemas.microsoft.com/office/powerpoint/2010/main" val="28526415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9.png"/><Relationship Id="rId4" Type="http://schemas.openxmlformats.org/officeDocument/2006/relationships/image" Target="../media/image11.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9.png"/><Relationship Id="rId4" Type="http://schemas.openxmlformats.org/officeDocument/2006/relationships/image" Target="../media/image11.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9.png"/><Relationship Id="rId4" Type="http://schemas.openxmlformats.org/officeDocument/2006/relationships/image" Target="../media/image11.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_1">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2C13C002-5926-7F73-848B-64730FFEF735}"/>
              </a:ext>
            </a:extLst>
          </p:cNvPr>
          <p:cNvSpPr/>
          <p:nvPr userDrawn="1"/>
        </p:nvSpPr>
        <p:spPr>
          <a:xfrm>
            <a:off x="0" y="0"/>
            <a:ext cx="9144000" cy="5143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pSp>
        <p:nvGrpSpPr>
          <p:cNvPr id="7" name="Groeperen 11">
            <a:extLst>
              <a:ext uri="{FF2B5EF4-FFF2-40B4-BE49-F238E27FC236}">
                <a16:creationId xmlns:a16="http://schemas.microsoft.com/office/drawing/2014/main" id="{CC39CC98-B4AA-37BB-95C4-471B5D3B2D6C}"/>
              </a:ext>
            </a:extLst>
          </p:cNvPr>
          <p:cNvGrpSpPr/>
          <p:nvPr userDrawn="1"/>
        </p:nvGrpSpPr>
        <p:grpSpPr>
          <a:xfrm>
            <a:off x="252000" y="252000"/>
            <a:ext cx="8553506" cy="4699106"/>
            <a:chOff x="288000" y="288000"/>
            <a:chExt cx="8553506" cy="6265475"/>
          </a:xfrm>
          <a:solidFill>
            <a:schemeClr val="accent1"/>
          </a:solidFill>
        </p:grpSpPr>
        <p:sp>
          <p:nvSpPr>
            <p:cNvPr id="8" name="Rechthoek 7">
              <a:extLst>
                <a:ext uri="{FF2B5EF4-FFF2-40B4-BE49-F238E27FC236}">
                  <a16:creationId xmlns:a16="http://schemas.microsoft.com/office/drawing/2014/main" id="{C7782040-6C1E-F5A3-EE9F-C067795CB005}"/>
                </a:ext>
              </a:extLst>
            </p:cNvPr>
            <p:cNvSpPr>
              <a:spLocks/>
            </p:cNvSpPr>
            <p:nvPr userDrawn="1"/>
          </p:nvSpPr>
          <p:spPr>
            <a:xfrm>
              <a:off x="288000" y="288000"/>
              <a:ext cx="6767999"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sp>
          <p:nvSpPr>
            <p:cNvPr id="9" name="Rechthoekige driehoek 8">
              <a:extLst>
                <a:ext uri="{FF2B5EF4-FFF2-40B4-BE49-F238E27FC236}">
                  <a16:creationId xmlns:a16="http://schemas.microsoft.com/office/drawing/2014/main" id="{6BA4D313-0CBE-458E-99A9-92110554F15A}"/>
                </a:ext>
              </a:extLst>
            </p:cNvPr>
            <p:cNvSpPr/>
            <p:nvPr userDrawn="1"/>
          </p:nvSpPr>
          <p:spPr>
            <a:xfrm>
              <a:off x="705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dirty="0">
                <a:latin typeface="FlandersArtSans-Regular" panose="00000500000000000000" pitchFamily="2" charset="0"/>
              </a:endParaRPr>
            </a:p>
          </p:txBody>
        </p:sp>
      </p:grpSp>
      <p:pic>
        <p:nvPicPr>
          <p:cNvPr id="10" name="Afbeelding 9">
            <a:extLst>
              <a:ext uri="{FF2B5EF4-FFF2-40B4-BE49-F238E27FC236}">
                <a16:creationId xmlns:a16="http://schemas.microsoft.com/office/drawing/2014/main" id="{8EF8DC82-2523-2476-3049-F0D21AECFD7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2000" y="252000"/>
            <a:ext cx="1621092" cy="701013"/>
          </a:xfrm>
          <a:prstGeom prst="rect">
            <a:avLst/>
          </a:prstGeom>
        </p:spPr>
      </p:pic>
      <p:sp>
        <p:nvSpPr>
          <p:cNvPr id="2" name="Titel 1">
            <a:extLst>
              <a:ext uri="{FF2B5EF4-FFF2-40B4-BE49-F238E27FC236}">
                <a16:creationId xmlns:a16="http://schemas.microsoft.com/office/drawing/2014/main" id="{184A53EA-37F7-E644-A5CB-6416AB871752}"/>
              </a:ext>
            </a:extLst>
          </p:cNvPr>
          <p:cNvSpPr>
            <a:spLocks noGrp="1"/>
          </p:cNvSpPr>
          <p:nvPr>
            <p:ph type="title"/>
          </p:nvPr>
        </p:nvSpPr>
        <p:spPr>
          <a:xfrm>
            <a:off x="969707" y="1883628"/>
            <a:ext cx="6302292" cy="1376243"/>
          </a:xfrm>
        </p:spPr>
        <p:txBody>
          <a:bodyPr/>
          <a:lstStyle>
            <a:lvl1pPr>
              <a:defRPr sz="4800"/>
            </a:lvl1pPr>
          </a:lstStyle>
          <a:p>
            <a:r>
              <a:rPr lang="nl-NL"/>
              <a:t>Klik om stijl te bewerken</a:t>
            </a:r>
            <a:endParaRPr lang="nl-BE"/>
          </a:p>
        </p:txBody>
      </p:sp>
      <p:sp>
        <p:nvSpPr>
          <p:cNvPr id="12" name="Ondertitel 2">
            <a:extLst>
              <a:ext uri="{FF2B5EF4-FFF2-40B4-BE49-F238E27FC236}">
                <a16:creationId xmlns:a16="http://schemas.microsoft.com/office/drawing/2014/main" id="{59827CD1-5CB7-C62D-D2E3-BC40F3A0145B}"/>
              </a:ext>
            </a:extLst>
          </p:cNvPr>
          <p:cNvSpPr>
            <a:spLocks noGrp="1"/>
          </p:cNvSpPr>
          <p:nvPr>
            <p:ph type="subTitle" idx="1" hasCustomPrompt="1"/>
          </p:nvPr>
        </p:nvSpPr>
        <p:spPr>
          <a:xfrm>
            <a:off x="969707" y="3365500"/>
            <a:ext cx="6302292" cy="543238"/>
          </a:xfrm>
        </p:spPr>
        <p:txBody>
          <a:bodyPr bIns="0" anchor="t" anchorCtr="0">
            <a:noAutofit/>
          </a:bodyPr>
          <a:lstStyle>
            <a:lvl1pPr marL="0" indent="0" algn="l">
              <a:lnSpc>
                <a:spcPts val="1760"/>
              </a:lnSpc>
              <a:buNone/>
              <a:defRPr sz="1800">
                <a:solidFill>
                  <a:schemeClr val="bg1"/>
                </a:solidFill>
                <a:latin typeface="FlandersArtSans-Medium" panose="000006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spTree>
    <p:extLst>
      <p:ext uri="{BB962C8B-B14F-4D97-AF65-F5344CB8AC3E}">
        <p14:creationId xmlns:p14="http://schemas.microsoft.com/office/powerpoint/2010/main" val="1738217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dia_10">
    <p:bg>
      <p:bgPr>
        <a:solidFill>
          <a:schemeClr val="accent1"/>
        </a:solidFill>
        <a:effectLst/>
      </p:bgPr>
    </p:bg>
    <p:spTree>
      <p:nvGrpSpPr>
        <p:cNvPr id="1" name=""/>
        <p:cNvGrpSpPr/>
        <p:nvPr/>
      </p:nvGrpSpPr>
      <p:grpSpPr>
        <a:xfrm>
          <a:off x="0" y="0"/>
          <a:ext cx="0" cy="0"/>
          <a:chOff x="0" y="0"/>
          <a:chExt cx="0" cy="0"/>
        </a:xfrm>
      </p:grpSpPr>
      <p:sp>
        <p:nvSpPr>
          <p:cNvPr id="10" name="Vrije vorm: vorm 9">
            <a:extLst>
              <a:ext uri="{FF2B5EF4-FFF2-40B4-BE49-F238E27FC236}">
                <a16:creationId xmlns:a16="http://schemas.microsoft.com/office/drawing/2014/main" id="{96ED9C84-48C4-4B0A-91F2-604AA7086543}"/>
              </a:ext>
            </a:extLst>
          </p:cNvPr>
          <p:cNvSpPr/>
          <p:nvPr userDrawn="1"/>
        </p:nvSpPr>
        <p:spPr>
          <a:xfrm>
            <a:off x="0" y="-217714"/>
            <a:ext cx="9144000" cy="2898866"/>
          </a:xfrm>
          <a:custGeom>
            <a:avLst/>
            <a:gdLst>
              <a:gd name="connsiteX0" fmla="*/ 0 w 9144000"/>
              <a:gd name="connsiteY0" fmla="*/ 0 h 2898866"/>
              <a:gd name="connsiteX1" fmla="*/ 9144000 w 9144000"/>
              <a:gd name="connsiteY1" fmla="*/ 0 h 2898866"/>
              <a:gd name="connsiteX2" fmla="*/ 9144000 w 9144000"/>
              <a:gd name="connsiteY2" fmla="*/ 635366 h 2898866"/>
              <a:gd name="connsiteX3" fmla="*/ 9144000 w 9144000"/>
              <a:gd name="connsiteY3" fmla="*/ 701014 h 2898866"/>
              <a:gd name="connsiteX4" fmla="*/ 9144000 w 9144000"/>
              <a:gd name="connsiteY4" fmla="*/ 955249 h 2898866"/>
              <a:gd name="connsiteX5" fmla="*/ 0 w 9144000"/>
              <a:gd name="connsiteY5" fmla="*/ 2898866 h 2898866"/>
              <a:gd name="connsiteX6" fmla="*/ 0 w 9144000"/>
              <a:gd name="connsiteY6" fmla="*/ 701014 h 2898866"/>
              <a:gd name="connsiteX7" fmla="*/ 0 w 9144000"/>
              <a:gd name="connsiteY7" fmla="*/ 635366 h 2898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2898866">
                <a:moveTo>
                  <a:pt x="0" y="0"/>
                </a:moveTo>
                <a:lnTo>
                  <a:pt x="9144000" y="0"/>
                </a:lnTo>
                <a:lnTo>
                  <a:pt x="9144000" y="635366"/>
                </a:lnTo>
                <a:lnTo>
                  <a:pt x="9144000" y="701014"/>
                </a:lnTo>
                <a:lnTo>
                  <a:pt x="9144000" y="955249"/>
                </a:lnTo>
                <a:lnTo>
                  <a:pt x="0" y="2898866"/>
                </a:lnTo>
                <a:lnTo>
                  <a:pt x="0" y="701014"/>
                </a:lnTo>
                <a:lnTo>
                  <a:pt x="0" y="63536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ctrTitle" hasCustomPrompt="1"/>
          </p:nvPr>
        </p:nvSpPr>
        <p:spPr>
          <a:xfrm>
            <a:off x="288000" y="320759"/>
            <a:ext cx="6208830" cy="3693680"/>
          </a:xfrm>
        </p:spPr>
        <p:txBody>
          <a:bodyPr anchor="ctr" anchorCtr="0">
            <a:noAutofit/>
          </a:bodyPr>
          <a:lstStyle>
            <a:lvl1pPr indent="0" algn="l">
              <a:lnSpc>
                <a:spcPts val="8000"/>
              </a:lnSpc>
              <a:defRPr sz="8000" b="0">
                <a:solidFill>
                  <a:schemeClr val="accent4"/>
                </a:solidFill>
                <a:latin typeface="FlandersArtSans-Bold" panose="00000800000000000000" pitchFamily="2" charset="0"/>
              </a:defRPr>
            </a:lvl1pPr>
          </a:lstStyle>
          <a:p>
            <a:r>
              <a:rPr lang="nl-NL" dirty="0"/>
              <a:t>KLIK OM DE STIJL TE BEWERKEN</a:t>
            </a:r>
            <a:endParaRPr lang="nl-BE" dirty="0"/>
          </a:p>
        </p:txBody>
      </p:sp>
      <p:sp>
        <p:nvSpPr>
          <p:cNvPr id="3" name="Ondertitel 2"/>
          <p:cNvSpPr>
            <a:spLocks noGrp="1"/>
          </p:cNvSpPr>
          <p:nvPr>
            <p:ph type="subTitle" idx="1" hasCustomPrompt="1"/>
          </p:nvPr>
        </p:nvSpPr>
        <p:spPr>
          <a:xfrm>
            <a:off x="287999" y="4315468"/>
            <a:ext cx="6480000" cy="522000"/>
          </a:xfrm>
          <a:solidFill>
            <a:srgbClr val="EEEEE7"/>
          </a:solidFill>
        </p:spPr>
        <p:txBody>
          <a:bodyPr lIns="144000" tIns="144000" rIns="144000" bIns="144000">
            <a:noAutofit/>
          </a:bodyPr>
          <a:lstStyle>
            <a:lvl1pPr marL="0" indent="0" algn="l">
              <a:lnSpc>
                <a:spcPts val="1760"/>
              </a:lnSpc>
              <a:buNone/>
              <a:defRPr sz="1600">
                <a:solidFill>
                  <a:srgbClr val="646464"/>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pic>
        <p:nvPicPr>
          <p:cNvPr id="7" name="Afbeelding 6">
            <a:extLst>
              <a:ext uri="{FF2B5EF4-FFF2-40B4-BE49-F238E27FC236}">
                <a16:creationId xmlns:a16="http://schemas.microsoft.com/office/drawing/2014/main" id="{BDCC17B2-9969-E872-175E-CD0C480FBF8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Tree>
    <p:extLst>
      <p:ext uri="{BB962C8B-B14F-4D97-AF65-F5344CB8AC3E}">
        <p14:creationId xmlns:p14="http://schemas.microsoft.com/office/powerpoint/2010/main" val="3823665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dia_11">
    <p:spTree>
      <p:nvGrpSpPr>
        <p:cNvPr id="1" name=""/>
        <p:cNvGrpSpPr/>
        <p:nvPr/>
      </p:nvGrpSpPr>
      <p:grpSpPr>
        <a:xfrm>
          <a:off x="0" y="0"/>
          <a:ext cx="0" cy="0"/>
          <a:chOff x="0" y="0"/>
          <a:chExt cx="0" cy="0"/>
        </a:xfrm>
      </p:grpSpPr>
      <p:cxnSp>
        <p:nvCxnSpPr>
          <p:cNvPr id="8" name="Rechte verbindingslijn 7">
            <a:extLst>
              <a:ext uri="{FF2B5EF4-FFF2-40B4-BE49-F238E27FC236}">
                <a16:creationId xmlns:a16="http://schemas.microsoft.com/office/drawing/2014/main" id="{37B5AA8A-C77A-52BE-D249-027AC4A77EFD}"/>
              </a:ext>
            </a:extLst>
          </p:cNvPr>
          <p:cNvCxnSpPr>
            <a:cxnSpLocks/>
          </p:cNvCxnSpPr>
          <p:nvPr userDrawn="1"/>
        </p:nvCxnSpPr>
        <p:spPr>
          <a:xfrm flipV="1">
            <a:off x="0" y="0"/>
            <a:ext cx="2318657" cy="1246239"/>
          </a:xfrm>
          <a:prstGeom prst="line">
            <a:avLst/>
          </a:prstGeom>
          <a:ln/>
        </p:spPr>
        <p:style>
          <a:lnRef idx="1">
            <a:schemeClr val="accent6"/>
          </a:lnRef>
          <a:fillRef idx="0">
            <a:schemeClr val="accent6"/>
          </a:fillRef>
          <a:effectRef idx="0">
            <a:schemeClr val="accent6"/>
          </a:effectRef>
          <a:fontRef idx="minor">
            <a:schemeClr val="tx1"/>
          </a:fontRef>
        </p:style>
      </p:cxnSp>
      <p:cxnSp>
        <p:nvCxnSpPr>
          <p:cNvPr id="9" name="Rechte verbindingslijn 8">
            <a:extLst>
              <a:ext uri="{FF2B5EF4-FFF2-40B4-BE49-F238E27FC236}">
                <a16:creationId xmlns:a16="http://schemas.microsoft.com/office/drawing/2014/main" id="{B1628706-7DDD-5A78-B25F-696A971396E7}"/>
              </a:ext>
            </a:extLst>
          </p:cNvPr>
          <p:cNvCxnSpPr>
            <a:cxnSpLocks/>
          </p:cNvCxnSpPr>
          <p:nvPr userDrawn="1"/>
        </p:nvCxnSpPr>
        <p:spPr>
          <a:xfrm flipH="1" flipV="1">
            <a:off x="0" y="180056"/>
            <a:ext cx="9144000" cy="2223510"/>
          </a:xfrm>
          <a:prstGeom prst="line">
            <a:avLst/>
          </a:prstGeom>
          <a:ln/>
        </p:spPr>
        <p:style>
          <a:lnRef idx="1">
            <a:schemeClr val="accent4"/>
          </a:lnRef>
          <a:fillRef idx="0">
            <a:schemeClr val="accent4"/>
          </a:fillRef>
          <a:effectRef idx="0">
            <a:schemeClr val="accent4"/>
          </a:effectRef>
          <a:fontRef idx="minor">
            <a:schemeClr val="tx1"/>
          </a:fontRef>
        </p:style>
      </p:cxnSp>
      <p:sp>
        <p:nvSpPr>
          <p:cNvPr id="5" name="Tijdelijke aanduiding voor dianummer 4">
            <a:extLst>
              <a:ext uri="{FF2B5EF4-FFF2-40B4-BE49-F238E27FC236}">
                <a16:creationId xmlns:a16="http://schemas.microsoft.com/office/drawing/2014/main" id="{DAA37D5A-9447-38D0-B618-BEC88A94329F}"/>
              </a:ext>
            </a:extLst>
          </p:cNvPr>
          <p:cNvSpPr>
            <a:spLocks noGrp="1"/>
          </p:cNvSpPr>
          <p:nvPr>
            <p:ph type="sldNum" sz="quarter" idx="12"/>
          </p:nvPr>
        </p:nvSpPr>
        <p:spPr/>
        <p:txBody>
          <a:bodyPr/>
          <a:lstStyle/>
          <a:p>
            <a:fld id="{492AD3B4-D906-4191-84FB-4FE613E48036}" type="slidenum">
              <a:rPr lang="nl-BE" smtClean="0"/>
              <a:pPr/>
              <a:t>‹nr.›</a:t>
            </a:fld>
            <a:endParaRPr lang="nl-BE" dirty="0"/>
          </a:p>
        </p:txBody>
      </p:sp>
      <p:sp>
        <p:nvSpPr>
          <p:cNvPr id="2" name="Titel 1">
            <a:extLst>
              <a:ext uri="{FF2B5EF4-FFF2-40B4-BE49-F238E27FC236}">
                <a16:creationId xmlns:a16="http://schemas.microsoft.com/office/drawing/2014/main" id="{0094A390-0E84-5ACB-4E01-E9F7CA2A16AF}"/>
              </a:ext>
            </a:extLst>
          </p:cNvPr>
          <p:cNvSpPr>
            <a:spLocks noGrp="1"/>
          </p:cNvSpPr>
          <p:nvPr>
            <p:ph type="title"/>
          </p:nvPr>
        </p:nvSpPr>
        <p:spPr>
          <a:xfrm>
            <a:off x="398207" y="917013"/>
            <a:ext cx="6341451" cy="3411639"/>
          </a:xfrm>
        </p:spPr>
        <p:txBody>
          <a:bodyPr anchor="ctr"/>
          <a:lstStyle>
            <a:lvl1pPr algn="ctr">
              <a:defRPr sz="6000">
                <a:solidFill>
                  <a:schemeClr val="accent1"/>
                </a:solidFill>
              </a:defRPr>
            </a:lvl1pPr>
          </a:lstStyle>
          <a:p>
            <a:r>
              <a:rPr lang="nl-NL"/>
              <a:t>Klik om stijl te bewerken</a:t>
            </a:r>
            <a:endParaRPr lang="nl-BE" dirty="0"/>
          </a:p>
        </p:txBody>
      </p:sp>
      <p:sp>
        <p:nvSpPr>
          <p:cNvPr id="12" name="Vrije vorm: vorm 11">
            <a:extLst>
              <a:ext uri="{FF2B5EF4-FFF2-40B4-BE49-F238E27FC236}">
                <a16:creationId xmlns:a16="http://schemas.microsoft.com/office/drawing/2014/main" id="{DDED5E93-2AB7-8924-E001-1DE2BE0CAEA1}"/>
              </a:ext>
            </a:extLst>
          </p:cNvPr>
          <p:cNvSpPr/>
          <p:nvPr userDrawn="1"/>
        </p:nvSpPr>
        <p:spPr>
          <a:xfrm>
            <a:off x="7376015" y="2"/>
            <a:ext cx="1794174" cy="5151871"/>
          </a:xfrm>
          <a:custGeom>
            <a:avLst/>
            <a:gdLst>
              <a:gd name="connsiteX0" fmla="*/ 0 w 1794174"/>
              <a:gd name="connsiteY0" fmla="*/ 0 h 5151871"/>
              <a:gd name="connsiteX1" fmla="*/ 1794174 w 1794174"/>
              <a:gd name="connsiteY1" fmla="*/ 0 h 5151871"/>
              <a:gd name="connsiteX2" fmla="*/ 1794174 w 1794174"/>
              <a:gd name="connsiteY2" fmla="*/ 5151871 h 5151871"/>
              <a:gd name="connsiteX3" fmla="*/ 1768319 w 1794174"/>
              <a:gd name="connsiteY3" fmla="*/ 5151871 h 5151871"/>
              <a:gd name="connsiteX4" fmla="*/ 0 w 1794174"/>
              <a:gd name="connsiteY4" fmla="*/ 0 h 5151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4174" h="5151871">
                <a:moveTo>
                  <a:pt x="0" y="0"/>
                </a:moveTo>
                <a:lnTo>
                  <a:pt x="1794174" y="0"/>
                </a:lnTo>
                <a:lnTo>
                  <a:pt x="1794174" y="5151871"/>
                </a:lnTo>
                <a:lnTo>
                  <a:pt x="1768319" y="5151871"/>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a:extLst>
              <a:ext uri="{FF2B5EF4-FFF2-40B4-BE49-F238E27FC236}">
                <a16:creationId xmlns:a16="http://schemas.microsoft.com/office/drawing/2014/main" id="{4EAB8F66-FBA2-199B-8BB4-0A00504A8F9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064335" y="216000"/>
            <a:ext cx="1795854" cy="701013"/>
          </a:xfrm>
          <a:prstGeom prst="rect">
            <a:avLst/>
          </a:prstGeom>
        </p:spPr>
      </p:pic>
    </p:spTree>
    <p:extLst>
      <p:ext uri="{BB962C8B-B14F-4D97-AF65-F5344CB8AC3E}">
        <p14:creationId xmlns:p14="http://schemas.microsoft.com/office/powerpoint/2010/main" val="6499458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dia_12">
    <p:spTree>
      <p:nvGrpSpPr>
        <p:cNvPr id="1" name=""/>
        <p:cNvGrpSpPr/>
        <p:nvPr/>
      </p:nvGrpSpPr>
      <p:grpSpPr>
        <a:xfrm>
          <a:off x="0" y="0"/>
          <a:ext cx="0" cy="0"/>
          <a:chOff x="0" y="0"/>
          <a:chExt cx="0" cy="0"/>
        </a:xfrm>
      </p:grpSpPr>
      <p:sp>
        <p:nvSpPr>
          <p:cNvPr id="6" name="Vrije vorm: vorm 5">
            <a:extLst>
              <a:ext uri="{FF2B5EF4-FFF2-40B4-BE49-F238E27FC236}">
                <a16:creationId xmlns:a16="http://schemas.microsoft.com/office/drawing/2014/main" id="{2786A6FE-F3DD-813D-09B3-8E7DF523812F}"/>
              </a:ext>
            </a:extLst>
          </p:cNvPr>
          <p:cNvSpPr/>
          <p:nvPr userDrawn="1"/>
        </p:nvSpPr>
        <p:spPr>
          <a:xfrm>
            <a:off x="7376015" y="2"/>
            <a:ext cx="1794174" cy="5151871"/>
          </a:xfrm>
          <a:custGeom>
            <a:avLst/>
            <a:gdLst>
              <a:gd name="connsiteX0" fmla="*/ 0 w 1794174"/>
              <a:gd name="connsiteY0" fmla="*/ 0 h 5151871"/>
              <a:gd name="connsiteX1" fmla="*/ 1794174 w 1794174"/>
              <a:gd name="connsiteY1" fmla="*/ 0 h 5151871"/>
              <a:gd name="connsiteX2" fmla="*/ 1794174 w 1794174"/>
              <a:gd name="connsiteY2" fmla="*/ 5151871 h 5151871"/>
              <a:gd name="connsiteX3" fmla="*/ 1768319 w 1794174"/>
              <a:gd name="connsiteY3" fmla="*/ 5151871 h 5151871"/>
              <a:gd name="connsiteX4" fmla="*/ 0 w 1794174"/>
              <a:gd name="connsiteY4" fmla="*/ 0 h 5151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4174" h="5151871">
                <a:moveTo>
                  <a:pt x="0" y="0"/>
                </a:moveTo>
                <a:lnTo>
                  <a:pt x="1794174" y="0"/>
                </a:lnTo>
                <a:lnTo>
                  <a:pt x="1794174" y="5151871"/>
                </a:lnTo>
                <a:lnTo>
                  <a:pt x="1768319" y="5151871"/>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jdelijke aanduiding voor dianummer 4">
            <a:extLst>
              <a:ext uri="{FF2B5EF4-FFF2-40B4-BE49-F238E27FC236}">
                <a16:creationId xmlns:a16="http://schemas.microsoft.com/office/drawing/2014/main" id="{2B52A65E-0029-0828-CA28-8F2EFBC5B77C}"/>
              </a:ext>
            </a:extLst>
          </p:cNvPr>
          <p:cNvSpPr>
            <a:spLocks noGrp="1"/>
          </p:cNvSpPr>
          <p:nvPr>
            <p:ph type="sldNum" sz="quarter" idx="12"/>
          </p:nvPr>
        </p:nvSpPr>
        <p:spPr/>
        <p:txBody>
          <a:bodyPr/>
          <a:lstStyle/>
          <a:p>
            <a:fld id="{492AD3B4-D906-4191-84FB-4FE613E48036}" type="slidenum">
              <a:rPr lang="nl-BE" smtClean="0"/>
              <a:pPr/>
              <a:t>‹nr.›</a:t>
            </a:fld>
            <a:endParaRPr lang="nl-BE" dirty="0"/>
          </a:p>
        </p:txBody>
      </p:sp>
      <p:sp>
        <p:nvSpPr>
          <p:cNvPr id="8" name="Titel 1">
            <a:extLst>
              <a:ext uri="{FF2B5EF4-FFF2-40B4-BE49-F238E27FC236}">
                <a16:creationId xmlns:a16="http://schemas.microsoft.com/office/drawing/2014/main" id="{3D3D0080-F10D-EE89-E044-50E04FF82189}"/>
              </a:ext>
            </a:extLst>
          </p:cNvPr>
          <p:cNvSpPr>
            <a:spLocks noGrp="1"/>
          </p:cNvSpPr>
          <p:nvPr>
            <p:ph type="ctrTitle" hasCustomPrompt="1"/>
          </p:nvPr>
        </p:nvSpPr>
        <p:spPr>
          <a:xfrm>
            <a:off x="287999" y="1143000"/>
            <a:ext cx="6440791" cy="3272806"/>
          </a:xfrm>
        </p:spPr>
        <p:txBody>
          <a:bodyPr anchor="b" anchorCtr="0">
            <a:noAutofit/>
          </a:bodyPr>
          <a:lstStyle>
            <a:lvl1pPr indent="0" algn="l">
              <a:lnSpc>
                <a:spcPts val="8400"/>
              </a:lnSpc>
              <a:defRPr sz="7200" b="0">
                <a:solidFill>
                  <a:schemeClr val="tx1"/>
                </a:solidFill>
                <a:latin typeface="FlandersArtSans-Bold" panose="00000800000000000000" pitchFamily="2" charset="0"/>
              </a:defRPr>
            </a:lvl1pPr>
          </a:lstStyle>
          <a:p>
            <a:r>
              <a:rPr lang="nl-NL" dirty="0"/>
              <a:t>KLIK OM DE STIJL TE BEWERKEN</a:t>
            </a:r>
            <a:endParaRPr lang="nl-BE" dirty="0"/>
          </a:p>
        </p:txBody>
      </p:sp>
      <p:sp>
        <p:nvSpPr>
          <p:cNvPr id="9" name="Ondertitel 2">
            <a:extLst>
              <a:ext uri="{FF2B5EF4-FFF2-40B4-BE49-F238E27FC236}">
                <a16:creationId xmlns:a16="http://schemas.microsoft.com/office/drawing/2014/main" id="{7FEABEB3-0D57-ACEE-6357-A955D13A36E9}"/>
              </a:ext>
            </a:extLst>
          </p:cNvPr>
          <p:cNvSpPr>
            <a:spLocks noGrp="1"/>
          </p:cNvSpPr>
          <p:nvPr>
            <p:ph type="subTitle" idx="1" hasCustomPrompt="1"/>
          </p:nvPr>
        </p:nvSpPr>
        <p:spPr>
          <a:xfrm>
            <a:off x="288000" y="4424178"/>
            <a:ext cx="7164000" cy="496080"/>
          </a:xfrm>
          <a:solidFill>
            <a:schemeClr val="accent1"/>
          </a:solidFill>
        </p:spPr>
        <p:txBody>
          <a:bodyPr lIns="144000" tIns="144000" rIns="144000" bIns="144000" anchor="ctr"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pic>
        <p:nvPicPr>
          <p:cNvPr id="10" name="Afbeelding 9">
            <a:extLst>
              <a:ext uri="{FF2B5EF4-FFF2-40B4-BE49-F238E27FC236}">
                <a16:creationId xmlns:a16="http://schemas.microsoft.com/office/drawing/2014/main" id="{8FE77568-DFAB-3660-4634-26BB7CB2877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064335" y="216000"/>
            <a:ext cx="1795854" cy="701013"/>
          </a:xfrm>
          <a:prstGeom prst="rect">
            <a:avLst/>
          </a:prstGeom>
        </p:spPr>
      </p:pic>
    </p:spTree>
    <p:extLst>
      <p:ext uri="{BB962C8B-B14F-4D97-AF65-F5344CB8AC3E}">
        <p14:creationId xmlns:p14="http://schemas.microsoft.com/office/powerpoint/2010/main" val="24535765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dia_13">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D7F07178-6607-47F0-BA22-4F7FA361F07D}"/>
              </a:ext>
            </a:extLst>
          </p:cNvPr>
          <p:cNvPicPr>
            <a:picLocks noChangeAspect="1"/>
          </p:cNvPicPr>
          <p:nvPr userDrawn="1"/>
        </p:nvPicPr>
        <p:blipFill>
          <a:blip r:embed="rId2">
            <a:duotone>
              <a:prstClr val="black"/>
              <a:schemeClr val="accent6">
                <a:tint val="45000"/>
                <a:satMod val="400000"/>
              </a:schemeClr>
            </a:duotone>
          </a:blip>
          <a:stretch>
            <a:fillRect/>
          </a:stretch>
        </p:blipFill>
        <p:spPr>
          <a:xfrm>
            <a:off x="0" y="0"/>
            <a:ext cx="2945046" cy="5166000"/>
          </a:xfrm>
          <a:prstGeom prst="rect">
            <a:avLst/>
          </a:prstGeom>
        </p:spPr>
      </p:pic>
      <p:sp>
        <p:nvSpPr>
          <p:cNvPr id="2" name="Titel 1"/>
          <p:cNvSpPr>
            <a:spLocks noGrp="1"/>
          </p:cNvSpPr>
          <p:nvPr>
            <p:ph type="ctrTitle" hasCustomPrompt="1"/>
          </p:nvPr>
        </p:nvSpPr>
        <p:spPr>
          <a:xfrm>
            <a:off x="288001" y="1142999"/>
            <a:ext cx="6460670" cy="3172823"/>
          </a:xfrm>
        </p:spPr>
        <p:txBody>
          <a:bodyPr anchor="b" anchorCtr="0">
            <a:noAutofit/>
          </a:bodyPr>
          <a:lstStyle>
            <a:lvl1pPr indent="0" algn="l">
              <a:lnSpc>
                <a:spcPts val="8400"/>
              </a:lnSpc>
              <a:defRPr sz="7200" b="0">
                <a:solidFill>
                  <a:schemeClr val="tx1"/>
                </a:solidFill>
                <a:latin typeface="FlandersArtSans-Bold" panose="00000800000000000000" pitchFamily="2" charset="0"/>
              </a:defRPr>
            </a:lvl1pPr>
          </a:lstStyle>
          <a:p>
            <a:r>
              <a:rPr lang="nl-NL" dirty="0"/>
              <a:t>KLIK OM DE STIJL TE BEWERKEN</a:t>
            </a:r>
            <a:endParaRPr lang="nl-BE" dirty="0"/>
          </a:p>
        </p:txBody>
      </p:sp>
      <p:sp>
        <p:nvSpPr>
          <p:cNvPr id="3" name="Ondertitel 2"/>
          <p:cNvSpPr>
            <a:spLocks noGrp="1"/>
          </p:cNvSpPr>
          <p:nvPr>
            <p:ph type="subTitle" idx="1" hasCustomPrompt="1"/>
          </p:nvPr>
        </p:nvSpPr>
        <p:spPr>
          <a:xfrm>
            <a:off x="287999" y="4315823"/>
            <a:ext cx="7200000" cy="521645"/>
          </a:xfrm>
          <a:solidFill>
            <a:schemeClr val="accent1"/>
          </a:solidFill>
        </p:spPr>
        <p:txBody>
          <a:bodyPr wrap="square" lIns="144000" tIns="144000" rIns="144000" bIns="144000">
            <a:sp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spTree>
    <p:extLst>
      <p:ext uri="{BB962C8B-B14F-4D97-AF65-F5344CB8AC3E}">
        <p14:creationId xmlns:p14="http://schemas.microsoft.com/office/powerpoint/2010/main" val="38278725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dia_14">
    <p:spTree>
      <p:nvGrpSpPr>
        <p:cNvPr id="1" name=""/>
        <p:cNvGrpSpPr/>
        <p:nvPr/>
      </p:nvGrpSpPr>
      <p:grpSpPr>
        <a:xfrm>
          <a:off x="0" y="0"/>
          <a:ext cx="0" cy="0"/>
          <a:chOff x="0" y="0"/>
          <a:chExt cx="0" cy="0"/>
        </a:xfrm>
      </p:grpSpPr>
      <p:pic>
        <p:nvPicPr>
          <p:cNvPr id="11" name="Tijdelijke aanduiding voor afbeelding 9" descr="Afbeelding met binnen, hek&#10;&#10;Automatisch gegenereerde beschrijving">
            <a:extLst>
              <a:ext uri="{FF2B5EF4-FFF2-40B4-BE49-F238E27FC236}">
                <a16:creationId xmlns:a16="http://schemas.microsoft.com/office/drawing/2014/main" id="{A8BDEAA0-E0A8-4953-8A4B-43665F342122}"/>
              </a:ext>
            </a:extLst>
          </p:cNvPr>
          <p:cNvPicPr>
            <a:picLocks noChangeAspect="1"/>
          </p:cNvPicPr>
          <p:nvPr userDrawn="1"/>
        </p:nvPicPr>
        <p:blipFill rotWithShape="1">
          <a:blip r:embed="rId2" cstate="print">
            <a:duotone>
              <a:prstClr val="black"/>
              <a:schemeClr val="accent2">
                <a:tint val="45000"/>
                <a:satMod val="400000"/>
              </a:schemeClr>
            </a:duotone>
            <a:extLst>
              <a:ext uri="{28A0092B-C50C-407E-A947-70E740481C1C}">
                <a14:useLocalDpi xmlns:a14="http://schemas.microsoft.com/office/drawing/2010/main" val="0"/>
              </a:ext>
            </a:extLst>
          </a:blip>
          <a:srcRect l="1910" t="37907" r="1742" b="40958"/>
          <a:stretch/>
        </p:blipFill>
        <p:spPr>
          <a:xfrm>
            <a:off x="0" y="2303463"/>
            <a:ext cx="9159875" cy="2840037"/>
          </a:xfrm>
          <a:custGeom>
            <a:avLst/>
            <a:gdLst>
              <a:gd name="connsiteX0" fmla="*/ 0 w 9144000"/>
              <a:gd name="connsiteY0" fmla="*/ 2839500 h 2839500"/>
              <a:gd name="connsiteX1" fmla="*/ 4572000 w 9144000"/>
              <a:gd name="connsiteY1" fmla="*/ 0 h 2839500"/>
              <a:gd name="connsiteX2" fmla="*/ 9144000 w 9144000"/>
              <a:gd name="connsiteY2" fmla="*/ 2839500 h 2839500"/>
              <a:gd name="connsiteX3" fmla="*/ 0 w 9144000"/>
              <a:gd name="connsiteY3" fmla="*/ 2839500 h 2839500"/>
              <a:gd name="connsiteX0" fmla="*/ 269582 w 9413582"/>
              <a:gd name="connsiteY0" fmla="*/ 2839500 h 2839500"/>
              <a:gd name="connsiteX1" fmla="*/ 301666 w 9413582"/>
              <a:gd name="connsiteY1" fmla="*/ 1273389 h 2839500"/>
              <a:gd name="connsiteX2" fmla="*/ 4841582 w 9413582"/>
              <a:gd name="connsiteY2" fmla="*/ 0 h 2839500"/>
              <a:gd name="connsiteX3" fmla="*/ 9413582 w 9413582"/>
              <a:gd name="connsiteY3" fmla="*/ 2839500 h 2839500"/>
              <a:gd name="connsiteX4" fmla="*/ 269582 w 9413582"/>
              <a:gd name="connsiteY4" fmla="*/ 2839500 h 2839500"/>
              <a:gd name="connsiteX0" fmla="*/ 0 w 9144000"/>
              <a:gd name="connsiteY0" fmla="*/ 2839500 h 2839500"/>
              <a:gd name="connsiteX1" fmla="*/ 32084 w 9144000"/>
              <a:gd name="connsiteY1" fmla="*/ 1273389 h 2839500"/>
              <a:gd name="connsiteX2" fmla="*/ 4572000 w 9144000"/>
              <a:gd name="connsiteY2" fmla="*/ 0 h 2839500"/>
              <a:gd name="connsiteX3" fmla="*/ 9144000 w 9144000"/>
              <a:gd name="connsiteY3" fmla="*/ 2839500 h 2839500"/>
              <a:gd name="connsiteX4" fmla="*/ 0 w 9144000"/>
              <a:gd name="connsiteY4" fmla="*/ 2839500 h 2839500"/>
              <a:gd name="connsiteX0" fmla="*/ 0 w 9144000"/>
              <a:gd name="connsiteY0" fmla="*/ 2839500 h 2839500"/>
              <a:gd name="connsiteX1" fmla="*/ 32084 w 9144000"/>
              <a:gd name="connsiteY1" fmla="*/ 1273389 h 2839500"/>
              <a:gd name="connsiteX2" fmla="*/ 4572000 w 9144000"/>
              <a:gd name="connsiteY2" fmla="*/ 0 h 2839500"/>
              <a:gd name="connsiteX3" fmla="*/ 9144000 w 9144000"/>
              <a:gd name="connsiteY3" fmla="*/ 2839500 h 2839500"/>
              <a:gd name="connsiteX4" fmla="*/ 0 w 9144000"/>
              <a:gd name="connsiteY4" fmla="*/ 2839500 h 2839500"/>
              <a:gd name="connsiteX0" fmla="*/ 112295 w 9256295"/>
              <a:gd name="connsiteY0" fmla="*/ 2839500 h 2839500"/>
              <a:gd name="connsiteX1" fmla="*/ 0 w 9256295"/>
              <a:gd name="connsiteY1" fmla="*/ 150442 h 2839500"/>
              <a:gd name="connsiteX2" fmla="*/ 4684295 w 9256295"/>
              <a:gd name="connsiteY2" fmla="*/ 0 h 2839500"/>
              <a:gd name="connsiteX3" fmla="*/ 9256295 w 9256295"/>
              <a:gd name="connsiteY3" fmla="*/ 2839500 h 2839500"/>
              <a:gd name="connsiteX4" fmla="*/ 112295 w 9256295"/>
              <a:gd name="connsiteY4" fmla="*/ 2839500 h 2839500"/>
              <a:gd name="connsiteX0" fmla="*/ 114534 w 9258534"/>
              <a:gd name="connsiteY0" fmla="*/ 2839500 h 2839500"/>
              <a:gd name="connsiteX1" fmla="*/ 2239 w 9258534"/>
              <a:gd name="connsiteY1" fmla="*/ 150442 h 2839500"/>
              <a:gd name="connsiteX2" fmla="*/ 4686534 w 9258534"/>
              <a:gd name="connsiteY2" fmla="*/ 0 h 2839500"/>
              <a:gd name="connsiteX3" fmla="*/ 9258534 w 9258534"/>
              <a:gd name="connsiteY3" fmla="*/ 2839500 h 2839500"/>
              <a:gd name="connsiteX4" fmla="*/ 114534 w 9258534"/>
              <a:gd name="connsiteY4" fmla="*/ 2839500 h 2839500"/>
              <a:gd name="connsiteX0" fmla="*/ 112295 w 9256295"/>
              <a:gd name="connsiteY0" fmla="*/ 2839500 h 2839500"/>
              <a:gd name="connsiteX1" fmla="*/ 0 w 9256295"/>
              <a:gd name="connsiteY1" fmla="*/ 150442 h 2839500"/>
              <a:gd name="connsiteX2" fmla="*/ 4684295 w 9256295"/>
              <a:gd name="connsiteY2" fmla="*/ 0 h 2839500"/>
              <a:gd name="connsiteX3" fmla="*/ 9256295 w 9256295"/>
              <a:gd name="connsiteY3" fmla="*/ 2839500 h 2839500"/>
              <a:gd name="connsiteX4" fmla="*/ 112295 w 9256295"/>
              <a:gd name="connsiteY4" fmla="*/ 2839500 h 2839500"/>
              <a:gd name="connsiteX0" fmla="*/ 48126 w 9192126"/>
              <a:gd name="connsiteY0" fmla="*/ 2839500 h 2839500"/>
              <a:gd name="connsiteX1" fmla="*/ 0 w 9192126"/>
              <a:gd name="connsiteY1" fmla="*/ 1722568 h 2839500"/>
              <a:gd name="connsiteX2" fmla="*/ 4620126 w 9192126"/>
              <a:gd name="connsiteY2" fmla="*/ 0 h 2839500"/>
              <a:gd name="connsiteX3" fmla="*/ 9192126 w 9192126"/>
              <a:gd name="connsiteY3" fmla="*/ 2839500 h 2839500"/>
              <a:gd name="connsiteX4" fmla="*/ 48126 w 9192126"/>
              <a:gd name="connsiteY4" fmla="*/ 2839500 h 2839500"/>
              <a:gd name="connsiteX0" fmla="*/ 48126 w 9208168"/>
              <a:gd name="connsiteY0" fmla="*/ 2839500 h 2839500"/>
              <a:gd name="connsiteX1" fmla="*/ 0 w 9208168"/>
              <a:gd name="connsiteY1" fmla="*/ 1722568 h 2839500"/>
              <a:gd name="connsiteX2" fmla="*/ 9208168 w 9208168"/>
              <a:gd name="connsiteY2" fmla="*/ 0 h 2839500"/>
              <a:gd name="connsiteX3" fmla="*/ 9192126 w 9208168"/>
              <a:gd name="connsiteY3" fmla="*/ 2839500 h 2839500"/>
              <a:gd name="connsiteX4" fmla="*/ 48126 w 9208168"/>
              <a:gd name="connsiteY4" fmla="*/ 2839500 h 2839500"/>
              <a:gd name="connsiteX0" fmla="*/ 48126 w 9208168"/>
              <a:gd name="connsiteY0" fmla="*/ 2839500 h 2839500"/>
              <a:gd name="connsiteX1" fmla="*/ 0 w 9208168"/>
              <a:gd name="connsiteY1" fmla="*/ 1722568 h 2839500"/>
              <a:gd name="connsiteX2" fmla="*/ 9208168 w 9208168"/>
              <a:gd name="connsiteY2" fmla="*/ 0 h 2839500"/>
              <a:gd name="connsiteX3" fmla="*/ 9192126 w 9208168"/>
              <a:gd name="connsiteY3" fmla="*/ 2839500 h 2839500"/>
              <a:gd name="connsiteX4" fmla="*/ 48126 w 9208168"/>
              <a:gd name="connsiteY4" fmla="*/ 2839500 h 2839500"/>
              <a:gd name="connsiteX0" fmla="*/ 0 w 9160042"/>
              <a:gd name="connsiteY0" fmla="*/ 2839500 h 2839500"/>
              <a:gd name="connsiteX1" fmla="*/ 26302 w 9160042"/>
              <a:gd name="connsiteY1" fmla="*/ 1775731 h 2839500"/>
              <a:gd name="connsiteX2" fmla="*/ 9160042 w 9160042"/>
              <a:gd name="connsiteY2" fmla="*/ 0 h 2839500"/>
              <a:gd name="connsiteX3" fmla="*/ 9144000 w 9160042"/>
              <a:gd name="connsiteY3" fmla="*/ 2839500 h 2839500"/>
              <a:gd name="connsiteX4" fmla="*/ 0 w 9160042"/>
              <a:gd name="connsiteY4" fmla="*/ 2839500 h 2839500"/>
              <a:gd name="connsiteX0" fmla="*/ 11316 w 9171358"/>
              <a:gd name="connsiteY0" fmla="*/ 2839500 h 2839500"/>
              <a:gd name="connsiteX1" fmla="*/ 37618 w 9171358"/>
              <a:gd name="connsiteY1" fmla="*/ 1775731 h 2839500"/>
              <a:gd name="connsiteX2" fmla="*/ 9171358 w 9171358"/>
              <a:gd name="connsiteY2" fmla="*/ 0 h 2839500"/>
              <a:gd name="connsiteX3" fmla="*/ 9155316 w 9171358"/>
              <a:gd name="connsiteY3" fmla="*/ 2839500 h 2839500"/>
              <a:gd name="connsiteX4" fmla="*/ 11316 w 9171358"/>
              <a:gd name="connsiteY4" fmla="*/ 2839500 h 2839500"/>
              <a:gd name="connsiteX0" fmla="*/ 18182 w 9178224"/>
              <a:gd name="connsiteY0" fmla="*/ 2839500 h 2839500"/>
              <a:gd name="connsiteX1" fmla="*/ 33851 w 9178224"/>
              <a:gd name="connsiteY1" fmla="*/ 2381786 h 2839500"/>
              <a:gd name="connsiteX2" fmla="*/ 9178224 w 9178224"/>
              <a:gd name="connsiteY2" fmla="*/ 0 h 2839500"/>
              <a:gd name="connsiteX3" fmla="*/ 9162182 w 9178224"/>
              <a:gd name="connsiteY3" fmla="*/ 2839500 h 2839500"/>
              <a:gd name="connsiteX4" fmla="*/ 18182 w 9178224"/>
              <a:gd name="connsiteY4" fmla="*/ 2839500 h 2839500"/>
              <a:gd name="connsiteX0" fmla="*/ 18182 w 9178224"/>
              <a:gd name="connsiteY0" fmla="*/ 2839500 h 2839500"/>
              <a:gd name="connsiteX1" fmla="*/ 33851 w 9178224"/>
              <a:gd name="connsiteY1" fmla="*/ 1967116 h 2839500"/>
              <a:gd name="connsiteX2" fmla="*/ 9178224 w 9178224"/>
              <a:gd name="connsiteY2" fmla="*/ 0 h 2839500"/>
              <a:gd name="connsiteX3" fmla="*/ 9162182 w 9178224"/>
              <a:gd name="connsiteY3" fmla="*/ 2839500 h 2839500"/>
              <a:gd name="connsiteX4" fmla="*/ 18182 w 9178224"/>
              <a:gd name="connsiteY4" fmla="*/ 2839500 h 2839500"/>
              <a:gd name="connsiteX0" fmla="*/ 8910 w 9168952"/>
              <a:gd name="connsiteY0" fmla="*/ 2839500 h 2839500"/>
              <a:gd name="connsiteX1" fmla="*/ 24579 w 9168952"/>
              <a:gd name="connsiteY1" fmla="*/ 1967116 h 2839500"/>
              <a:gd name="connsiteX2" fmla="*/ 9168952 w 9168952"/>
              <a:gd name="connsiteY2" fmla="*/ 0 h 2839500"/>
              <a:gd name="connsiteX3" fmla="*/ 9152910 w 9168952"/>
              <a:gd name="connsiteY3" fmla="*/ 2839500 h 2839500"/>
              <a:gd name="connsiteX4" fmla="*/ 8910 w 9168952"/>
              <a:gd name="connsiteY4" fmla="*/ 2839500 h 2839500"/>
              <a:gd name="connsiteX0" fmla="*/ 0 w 9160042"/>
              <a:gd name="connsiteY0" fmla="*/ 2839500 h 2839500"/>
              <a:gd name="connsiteX1" fmla="*/ 15669 w 9160042"/>
              <a:gd name="connsiteY1" fmla="*/ 1967116 h 2839500"/>
              <a:gd name="connsiteX2" fmla="*/ 9160042 w 9160042"/>
              <a:gd name="connsiteY2" fmla="*/ 0 h 2839500"/>
              <a:gd name="connsiteX3" fmla="*/ 9144000 w 9160042"/>
              <a:gd name="connsiteY3" fmla="*/ 2839500 h 2839500"/>
              <a:gd name="connsiteX4" fmla="*/ 0 w 9160042"/>
              <a:gd name="connsiteY4" fmla="*/ 2839500 h 2839500"/>
              <a:gd name="connsiteX0" fmla="*/ 0 w 9160042"/>
              <a:gd name="connsiteY0" fmla="*/ 2839500 h 2839500"/>
              <a:gd name="connsiteX1" fmla="*/ 15669 w 9160042"/>
              <a:gd name="connsiteY1" fmla="*/ 1967116 h 2839500"/>
              <a:gd name="connsiteX2" fmla="*/ 9160042 w 9160042"/>
              <a:gd name="connsiteY2" fmla="*/ 0 h 2839500"/>
              <a:gd name="connsiteX3" fmla="*/ 9144000 w 9160042"/>
              <a:gd name="connsiteY3" fmla="*/ 2839500 h 2839500"/>
              <a:gd name="connsiteX4" fmla="*/ 0 w 9160042"/>
              <a:gd name="connsiteY4" fmla="*/ 2839500 h 2839500"/>
              <a:gd name="connsiteX0" fmla="*/ 0 w 9160042"/>
              <a:gd name="connsiteY0" fmla="*/ 2839500 h 2839500"/>
              <a:gd name="connsiteX1" fmla="*/ 15669 w 9160042"/>
              <a:gd name="connsiteY1" fmla="*/ 1967116 h 2839500"/>
              <a:gd name="connsiteX2" fmla="*/ 9160042 w 9160042"/>
              <a:gd name="connsiteY2" fmla="*/ 0 h 2839500"/>
              <a:gd name="connsiteX3" fmla="*/ 9144000 w 9160042"/>
              <a:gd name="connsiteY3" fmla="*/ 2839500 h 2839500"/>
              <a:gd name="connsiteX4" fmla="*/ 0 w 9160042"/>
              <a:gd name="connsiteY4" fmla="*/ 2839500 h 2839500"/>
              <a:gd name="connsiteX0" fmla="*/ 0 w 9160042"/>
              <a:gd name="connsiteY0" fmla="*/ 2839500 h 2839500"/>
              <a:gd name="connsiteX1" fmla="*/ 15669 w 9160042"/>
              <a:gd name="connsiteY1" fmla="*/ 1967116 h 2839500"/>
              <a:gd name="connsiteX2" fmla="*/ 9160042 w 9160042"/>
              <a:gd name="connsiteY2" fmla="*/ 0 h 2839500"/>
              <a:gd name="connsiteX3" fmla="*/ 9144000 w 9160042"/>
              <a:gd name="connsiteY3" fmla="*/ 2839500 h 2839500"/>
              <a:gd name="connsiteX4" fmla="*/ 0 w 9160042"/>
              <a:gd name="connsiteY4" fmla="*/ 2839500 h 283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0042" h="2839500">
                <a:moveTo>
                  <a:pt x="0" y="2839500"/>
                </a:moveTo>
                <a:cubicBezTo>
                  <a:pt x="5347" y="2237252"/>
                  <a:pt x="2097" y="2655055"/>
                  <a:pt x="15669" y="1967116"/>
                </a:cubicBezTo>
                <a:lnTo>
                  <a:pt x="9160042" y="0"/>
                </a:lnTo>
                <a:cubicBezTo>
                  <a:pt x="9154695" y="946500"/>
                  <a:pt x="9149347" y="1893000"/>
                  <a:pt x="9144000" y="2839500"/>
                </a:cubicBezTo>
                <a:lnTo>
                  <a:pt x="0" y="2839500"/>
                </a:lnTo>
                <a:close/>
              </a:path>
            </a:pathLst>
          </a:custGeom>
        </p:spPr>
      </p:pic>
      <p:sp>
        <p:nvSpPr>
          <p:cNvPr id="8" name="Rechthoek 7">
            <a:extLst>
              <a:ext uri="{FF2B5EF4-FFF2-40B4-BE49-F238E27FC236}">
                <a16:creationId xmlns:a16="http://schemas.microsoft.com/office/drawing/2014/main" id="{DB52F864-33AA-4B58-823E-81D7D836FA3A}"/>
              </a:ext>
            </a:extLst>
          </p:cNvPr>
          <p:cNvSpPr/>
          <p:nvPr userDrawn="1"/>
        </p:nvSpPr>
        <p:spPr>
          <a:xfrm>
            <a:off x="0" y="4507200"/>
            <a:ext cx="9144000" cy="8143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ctrTitle" hasCustomPrompt="1"/>
          </p:nvPr>
        </p:nvSpPr>
        <p:spPr>
          <a:xfrm>
            <a:off x="288000" y="917013"/>
            <a:ext cx="6454771" cy="3510897"/>
          </a:xfrm>
        </p:spPr>
        <p:txBody>
          <a:bodyPr anchor="b" anchorCtr="0">
            <a:noAutofit/>
          </a:bodyPr>
          <a:lstStyle>
            <a:lvl1pPr indent="0" algn="l">
              <a:lnSpc>
                <a:spcPts val="8400"/>
              </a:lnSpc>
              <a:defRPr sz="8000" b="0">
                <a:solidFill>
                  <a:schemeClr val="tx1"/>
                </a:solidFill>
                <a:latin typeface="FlandersArtSans-Bold" panose="00000800000000000000" pitchFamily="2" charset="0"/>
              </a:defRPr>
            </a:lvl1pPr>
          </a:lstStyle>
          <a:p>
            <a:r>
              <a:rPr lang="nl-NL" dirty="0"/>
              <a:t>KLIK OM DE STIJL TE BEWERKEN</a:t>
            </a:r>
            <a:endParaRPr lang="nl-BE" dirty="0"/>
          </a:p>
        </p:txBody>
      </p:sp>
      <p:sp>
        <p:nvSpPr>
          <p:cNvPr id="3" name="Ondertitel 2"/>
          <p:cNvSpPr>
            <a:spLocks noGrp="1"/>
          </p:cNvSpPr>
          <p:nvPr>
            <p:ph type="subTitle" idx="1" hasCustomPrompt="1"/>
          </p:nvPr>
        </p:nvSpPr>
        <p:spPr>
          <a:xfrm>
            <a:off x="288000" y="4698955"/>
            <a:ext cx="7416000" cy="264489"/>
          </a:xfrm>
        </p:spPr>
        <p:txBody>
          <a:bodyPr bIns="0" anchor="ctr"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pic>
        <p:nvPicPr>
          <p:cNvPr id="4" name="Afbeelding 3">
            <a:extLst>
              <a:ext uri="{FF2B5EF4-FFF2-40B4-BE49-F238E27FC236}">
                <a16:creationId xmlns:a16="http://schemas.microsoft.com/office/drawing/2014/main" id="{8EEC85E2-B4E2-993A-33C4-706F8A9540B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064335" y="216000"/>
            <a:ext cx="1795854" cy="701013"/>
          </a:xfrm>
          <a:prstGeom prst="rect">
            <a:avLst/>
          </a:prstGeom>
        </p:spPr>
      </p:pic>
    </p:spTree>
    <p:extLst>
      <p:ext uri="{BB962C8B-B14F-4D97-AF65-F5344CB8AC3E}">
        <p14:creationId xmlns:p14="http://schemas.microsoft.com/office/powerpoint/2010/main" val="8132229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dia_15">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994DF399-C47F-862E-54B1-4285600808DD}"/>
              </a:ext>
            </a:extLst>
          </p:cNvPr>
          <p:cNvSpPr/>
          <p:nvPr userDrawn="1"/>
        </p:nvSpPr>
        <p:spPr>
          <a:xfrm>
            <a:off x="0" y="3528000"/>
            <a:ext cx="9144000" cy="1615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jdelijke aanduiding voor dianummer 4">
            <a:extLst>
              <a:ext uri="{FF2B5EF4-FFF2-40B4-BE49-F238E27FC236}">
                <a16:creationId xmlns:a16="http://schemas.microsoft.com/office/drawing/2014/main" id="{93F2E83A-F9FF-8A88-4069-65D8BBB0B3AE}"/>
              </a:ext>
            </a:extLst>
          </p:cNvPr>
          <p:cNvSpPr>
            <a:spLocks noGrp="1"/>
          </p:cNvSpPr>
          <p:nvPr>
            <p:ph type="sldNum" sz="quarter" idx="12"/>
          </p:nvPr>
        </p:nvSpPr>
        <p:spPr/>
        <p:txBody>
          <a:bodyPr/>
          <a:lstStyle/>
          <a:p>
            <a:fld id="{492AD3B4-D906-4191-84FB-4FE613E48036}" type="slidenum">
              <a:rPr lang="nl-BE" smtClean="0"/>
              <a:pPr/>
              <a:t>‹nr.›</a:t>
            </a:fld>
            <a:endParaRPr lang="nl-BE" dirty="0"/>
          </a:p>
        </p:txBody>
      </p:sp>
      <p:sp>
        <p:nvSpPr>
          <p:cNvPr id="6" name="Titel 1">
            <a:extLst>
              <a:ext uri="{FF2B5EF4-FFF2-40B4-BE49-F238E27FC236}">
                <a16:creationId xmlns:a16="http://schemas.microsoft.com/office/drawing/2014/main" id="{8B9EADF2-4577-825B-6CFD-18FA720E7F6E}"/>
              </a:ext>
            </a:extLst>
          </p:cNvPr>
          <p:cNvSpPr>
            <a:spLocks noGrp="1"/>
          </p:cNvSpPr>
          <p:nvPr>
            <p:ph type="ctrTitle" hasCustomPrompt="1"/>
          </p:nvPr>
        </p:nvSpPr>
        <p:spPr>
          <a:xfrm>
            <a:off x="287999" y="1143000"/>
            <a:ext cx="6440791" cy="3416205"/>
          </a:xfrm>
        </p:spPr>
        <p:txBody>
          <a:bodyPr anchor="b" anchorCtr="0">
            <a:noAutofit/>
          </a:bodyPr>
          <a:lstStyle>
            <a:lvl1pPr indent="0" algn="l">
              <a:lnSpc>
                <a:spcPts val="7200"/>
              </a:lnSpc>
              <a:defRPr sz="7200" b="0">
                <a:solidFill>
                  <a:srgbClr val="F6C547"/>
                </a:solidFill>
                <a:latin typeface="FlandersArtSans-Bold" panose="00000800000000000000" pitchFamily="2" charset="0"/>
              </a:defRPr>
            </a:lvl1pPr>
          </a:lstStyle>
          <a:p>
            <a:r>
              <a:rPr lang="nl-NL" dirty="0"/>
              <a:t>KLIK OM DE STIJL TE BEWERKEN</a:t>
            </a:r>
            <a:endParaRPr lang="nl-BE" dirty="0"/>
          </a:p>
        </p:txBody>
      </p:sp>
      <p:sp>
        <p:nvSpPr>
          <p:cNvPr id="7" name="Ondertitel 2">
            <a:extLst>
              <a:ext uri="{FF2B5EF4-FFF2-40B4-BE49-F238E27FC236}">
                <a16:creationId xmlns:a16="http://schemas.microsoft.com/office/drawing/2014/main" id="{81772F24-EC2C-6109-EC64-8B1FE425FD0E}"/>
              </a:ext>
            </a:extLst>
          </p:cNvPr>
          <p:cNvSpPr>
            <a:spLocks noGrp="1"/>
          </p:cNvSpPr>
          <p:nvPr>
            <p:ph type="subTitle" idx="1" hasCustomPrompt="1"/>
          </p:nvPr>
        </p:nvSpPr>
        <p:spPr>
          <a:xfrm>
            <a:off x="288000" y="4644000"/>
            <a:ext cx="7164000" cy="443155"/>
          </a:xfrm>
        </p:spPr>
        <p:txBody>
          <a:bodyPr bIns="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spTree>
    <p:extLst>
      <p:ext uri="{BB962C8B-B14F-4D97-AF65-F5344CB8AC3E}">
        <p14:creationId xmlns:p14="http://schemas.microsoft.com/office/powerpoint/2010/main" val="17085698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ussentitel_1">
    <p:spTree>
      <p:nvGrpSpPr>
        <p:cNvPr id="1" name=""/>
        <p:cNvGrpSpPr/>
        <p:nvPr/>
      </p:nvGrpSpPr>
      <p:grpSpPr>
        <a:xfrm>
          <a:off x="0" y="0"/>
          <a:ext cx="0" cy="0"/>
          <a:chOff x="0" y="0"/>
          <a:chExt cx="0" cy="0"/>
        </a:xfrm>
      </p:grpSpPr>
      <p:cxnSp>
        <p:nvCxnSpPr>
          <p:cNvPr id="5" name="Rechte verbindingslijn 4">
            <a:extLst>
              <a:ext uri="{FF2B5EF4-FFF2-40B4-BE49-F238E27FC236}">
                <a16:creationId xmlns:a16="http://schemas.microsoft.com/office/drawing/2014/main" id="{E0B7D0F6-D1F6-4EAD-8062-6F9861DB9943}"/>
              </a:ext>
            </a:extLst>
          </p:cNvPr>
          <p:cNvCxnSpPr/>
          <p:nvPr userDrawn="1"/>
        </p:nvCxnSpPr>
        <p:spPr>
          <a:xfrm flipV="1">
            <a:off x="431074" y="0"/>
            <a:ext cx="1887583" cy="4507200"/>
          </a:xfrm>
          <a:prstGeom prst="line">
            <a:avLst/>
          </a:prstGeom>
          <a:ln w="25400">
            <a:solidFill>
              <a:srgbClr val="80B6E4"/>
            </a:solidFill>
          </a:ln>
        </p:spPr>
        <p:style>
          <a:lnRef idx="1">
            <a:schemeClr val="accent1"/>
          </a:lnRef>
          <a:fillRef idx="0">
            <a:schemeClr val="accent1"/>
          </a:fillRef>
          <a:effectRef idx="0">
            <a:schemeClr val="accent1"/>
          </a:effectRef>
          <a:fontRef idx="minor">
            <a:schemeClr val="tx1"/>
          </a:fontRef>
        </p:style>
      </p:cxnSp>
      <p:cxnSp>
        <p:nvCxnSpPr>
          <p:cNvPr id="9" name="Rechte verbindingslijn 8">
            <a:extLst>
              <a:ext uri="{FF2B5EF4-FFF2-40B4-BE49-F238E27FC236}">
                <a16:creationId xmlns:a16="http://schemas.microsoft.com/office/drawing/2014/main" id="{29AFA346-EC9A-42F9-B8F5-0AA66845A51D}"/>
              </a:ext>
            </a:extLst>
          </p:cNvPr>
          <p:cNvCxnSpPr>
            <a:cxnSpLocks/>
          </p:cNvCxnSpPr>
          <p:nvPr userDrawn="1"/>
        </p:nvCxnSpPr>
        <p:spPr>
          <a:xfrm flipH="1" flipV="1">
            <a:off x="0" y="180056"/>
            <a:ext cx="9144000" cy="222351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Rechthoek 7">
            <a:extLst>
              <a:ext uri="{FF2B5EF4-FFF2-40B4-BE49-F238E27FC236}">
                <a16:creationId xmlns:a16="http://schemas.microsoft.com/office/drawing/2014/main" id="{DB52F864-33AA-4B58-823E-81D7D836FA3A}"/>
              </a:ext>
            </a:extLst>
          </p:cNvPr>
          <p:cNvSpPr/>
          <p:nvPr userDrawn="1"/>
        </p:nvSpPr>
        <p:spPr>
          <a:xfrm>
            <a:off x="0" y="4507200"/>
            <a:ext cx="9144000" cy="7487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ctrTitle" hasCustomPrompt="1"/>
          </p:nvPr>
        </p:nvSpPr>
        <p:spPr>
          <a:xfrm>
            <a:off x="288000" y="917013"/>
            <a:ext cx="6492524" cy="3431964"/>
          </a:xfrm>
        </p:spPr>
        <p:txBody>
          <a:bodyPr anchor="b" anchorCtr="0">
            <a:noAutofit/>
          </a:bodyPr>
          <a:lstStyle>
            <a:lvl1pPr indent="0" algn="l">
              <a:lnSpc>
                <a:spcPts val="8400"/>
              </a:lnSpc>
              <a:defRPr sz="8000" b="0">
                <a:solidFill>
                  <a:schemeClr val="accent1"/>
                </a:solidFill>
                <a:latin typeface="FlandersArtSans-Bold" panose="00000800000000000000" pitchFamily="2" charset="0"/>
              </a:defRPr>
            </a:lvl1pPr>
          </a:lstStyle>
          <a:p>
            <a:r>
              <a:rPr lang="nl-NL" dirty="0"/>
              <a:t>KLIK OM DE STIJL TE BEWERKEN</a:t>
            </a:r>
            <a:endParaRPr lang="nl-BE" dirty="0"/>
          </a:p>
        </p:txBody>
      </p:sp>
      <p:sp>
        <p:nvSpPr>
          <p:cNvPr id="3" name="Ondertitel 2"/>
          <p:cNvSpPr>
            <a:spLocks noGrp="1"/>
          </p:cNvSpPr>
          <p:nvPr>
            <p:ph type="subTitle" idx="1" hasCustomPrompt="1"/>
          </p:nvPr>
        </p:nvSpPr>
        <p:spPr>
          <a:xfrm>
            <a:off x="288000" y="4698955"/>
            <a:ext cx="7416000" cy="264489"/>
          </a:xfrm>
        </p:spPr>
        <p:txBody>
          <a:bodyPr bIns="0" anchor="ctr"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pic>
        <p:nvPicPr>
          <p:cNvPr id="4" name="Afbeelding 3">
            <a:extLst>
              <a:ext uri="{FF2B5EF4-FFF2-40B4-BE49-F238E27FC236}">
                <a16:creationId xmlns:a16="http://schemas.microsoft.com/office/drawing/2014/main" id="{4EAB1D71-2759-9AFD-2B70-D69A349E48E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064335" y="216000"/>
            <a:ext cx="1795854" cy="701013"/>
          </a:xfrm>
          <a:prstGeom prst="rect">
            <a:avLst/>
          </a:prstGeom>
        </p:spPr>
      </p:pic>
    </p:spTree>
    <p:extLst>
      <p:ext uri="{BB962C8B-B14F-4D97-AF65-F5344CB8AC3E}">
        <p14:creationId xmlns:p14="http://schemas.microsoft.com/office/powerpoint/2010/main" val="22295771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ussentitel_2">
    <p:spTree>
      <p:nvGrpSpPr>
        <p:cNvPr id="1" name=""/>
        <p:cNvGrpSpPr/>
        <p:nvPr/>
      </p:nvGrpSpPr>
      <p:grpSpPr>
        <a:xfrm>
          <a:off x="0" y="0"/>
          <a:ext cx="0" cy="0"/>
          <a:chOff x="0" y="0"/>
          <a:chExt cx="0" cy="0"/>
        </a:xfrm>
      </p:grpSpPr>
      <p:sp>
        <p:nvSpPr>
          <p:cNvPr id="3" name="Ondertitel 2"/>
          <p:cNvSpPr>
            <a:spLocks noGrp="1"/>
          </p:cNvSpPr>
          <p:nvPr>
            <p:ph type="subTitle" idx="1" hasCustomPrompt="1"/>
          </p:nvPr>
        </p:nvSpPr>
        <p:spPr>
          <a:xfrm>
            <a:off x="288000" y="4315467"/>
            <a:ext cx="6480000" cy="521999"/>
          </a:xfrm>
          <a:solidFill>
            <a:schemeClr val="accent1"/>
          </a:solidFill>
        </p:spPr>
        <p:txBody>
          <a:bodyPr lIns="144000" tIns="144000" rIns="144000" bIns="144000" anchor="ctr"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cxnSp>
        <p:nvCxnSpPr>
          <p:cNvPr id="5" name="Rechte verbindingslijn 4">
            <a:extLst>
              <a:ext uri="{FF2B5EF4-FFF2-40B4-BE49-F238E27FC236}">
                <a16:creationId xmlns:a16="http://schemas.microsoft.com/office/drawing/2014/main" id="{F682D33A-1F8D-4032-A5A1-BF67461CADDB}"/>
              </a:ext>
            </a:extLst>
          </p:cNvPr>
          <p:cNvCxnSpPr>
            <a:cxnSpLocks/>
          </p:cNvCxnSpPr>
          <p:nvPr userDrawn="1"/>
        </p:nvCxnSpPr>
        <p:spPr>
          <a:xfrm flipV="1">
            <a:off x="-215153" y="2110149"/>
            <a:ext cx="10233212" cy="2205318"/>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p:ph type="ctrTitle" hasCustomPrompt="1"/>
          </p:nvPr>
        </p:nvSpPr>
        <p:spPr>
          <a:xfrm>
            <a:off x="288000" y="917014"/>
            <a:ext cx="6454771" cy="3335318"/>
          </a:xfrm>
        </p:spPr>
        <p:txBody>
          <a:bodyPr anchor="b" anchorCtr="0">
            <a:noAutofit/>
          </a:bodyPr>
          <a:lstStyle>
            <a:lvl1pPr indent="0" algn="l">
              <a:lnSpc>
                <a:spcPts val="8400"/>
              </a:lnSpc>
              <a:defRPr sz="8000" b="0">
                <a:solidFill>
                  <a:schemeClr val="tx1"/>
                </a:solidFill>
                <a:latin typeface="FlandersArtSans-Bold" panose="00000800000000000000" pitchFamily="2" charset="0"/>
              </a:defRPr>
            </a:lvl1pPr>
          </a:lstStyle>
          <a:p>
            <a:r>
              <a:rPr lang="nl-NL" dirty="0"/>
              <a:t>KLIK OM DE STIJL TE BEWERKEN</a:t>
            </a:r>
            <a:endParaRPr lang="nl-BE" dirty="0"/>
          </a:p>
        </p:txBody>
      </p:sp>
      <p:pic>
        <p:nvPicPr>
          <p:cNvPr id="4" name="Afbeelding 3">
            <a:extLst>
              <a:ext uri="{FF2B5EF4-FFF2-40B4-BE49-F238E27FC236}">
                <a16:creationId xmlns:a16="http://schemas.microsoft.com/office/drawing/2014/main" id="{1EC55028-969A-4134-7AE3-C1572FB8AEF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064335" y="216000"/>
            <a:ext cx="1795854" cy="701013"/>
          </a:xfrm>
          <a:prstGeom prst="rect">
            <a:avLst/>
          </a:prstGeom>
        </p:spPr>
      </p:pic>
    </p:spTree>
    <p:extLst>
      <p:ext uri="{BB962C8B-B14F-4D97-AF65-F5344CB8AC3E}">
        <p14:creationId xmlns:p14="http://schemas.microsoft.com/office/powerpoint/2010/main" val="8823716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ussentitel_3">
    <p:spTree>
      <p:nvGrpSpPr>
        <p:cNvPr id="1" name=""/>
        <p:cNvGrpSpPr/>
        <p:nvPr/>
      </p:nvGrpSpPr>
      <p:grpSpPr>
        <a:xfrm>
          <a:off x="0" y="0"/>
          <a:ext cx="0" cy="0"/>
          <a:chOff x="0" y="0"/>
          <a:chExt cx="0" cy="0"/>
        </a:xfrm>
      </p:grpSpPr>
      <p:cxnSp>
        <p:nvCxnSpPr>
          <p:cNvPr id="5" name="Rechte verbindingslijn 4">
            <a:extLst>
              <a:ext uri="{FF2B5EF4-FFF2-40B4-BE49-F238E27FC236}">
                <a16:creationId xmlns:a16="http://schemas.microsoft.com/office/drawing/2014/main" id="{F682D33A-1F8D-4032-A5A1-BF67461CADDB}"/>
              </a:ext>
            </a:extLst>
          </p:cNvPr>
          <p:cNvCxnSpPr>
            <a:cxnSpLocks/>
          </p:cNvCxnSpPr>
          <p:nvPr userDrawn="1"/>
        </p:nvCxnSpPr>
        <p:spPr>
          <a:xfrm flipV="1">
            <a:off x="-215153" y="2111188"/>
            <a:ext cx="10233212" cy="220531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p:ph type="ctrTitle" hasCustomPrompt="1"/>
          </p:nvPr>
        </p:nvSpPr>
        <p:spPr>
          <a:xfrm>
            <a:off x="288000" y="1122556"/>
            <a:ext cx="6662927" cy="3681870"/>
          </a:xfrm>
        </p:spPr>
        <p:txBody>
          <a:bodyPr anchor="b" anchorCtr="0">
            <a:noAutofit/>
          </a:bodyPr>
          <a:lstStyle>
            <a:lvl1pPr indent="0" algn="l">
              <a:lnSpc>
                <a:spcPts val="6400"/>
              </a:lnSpc>
              <a:defRPr sz="6400" b="0">
                <a:solidFill>
                  <a:schemeClr val="tx1"/>
                </a:solidFill>
                <a:highlight>
                  <a:srgbClr val="EEEEE7"/>
                </a:highlight>
                <a:latin typeface="FlandersArtSans-Bold" panose="00000800000000000000" pitchFamily="2" charset="0"/>
              </a:defRPr>
            </a:lvl1pPr>
          </a:lstStyle>
          <a:p>
            <a:r>
              <a:rPr lang="nl-NL" dirty="0"/>
              <a:t>KLIK OM DE STIJL </a:t>
            </a:r>
            <a:br>
              <a:rPr lang="nl-NL" dirty="0"/>
            </a:br>
            <a:r>
              <a:rPr lang="nl-NL" dirty="0"/>
              <a:t>TE BEWERKEN</a:t>
            </a:r>
            <a:endParaRPr lang="nl-BE" dirty="0"/>
          </a:p>
        </p:txBody>
      </p:sp>
      <p:sp>
        <p:nvSpPr>
          <p:cNvPr id="3" name="Ondertitel 2"/>
          <p:cNvSpPr>
            <a:spLocks noGrp="1"/>
          </p:cNvSpPr>
          <p:nvPr>
            <p:ph type="subTitle" idx="1" hasCustomPrompt="1"/>
          </p:nvPr>
        </p:nvSpPr>
        <p:spPr>
          <a:xfrm>
            <a:off x="288000" y="2668911"/>
            <a:ext cx="4483103" cy="264489"/>
          </a:xfrm>
          <a:solidFill>
            <a:schemeClr val="accent1"/>
          </a:solidFill>
        </p:spPr>
        <p:txBody>
          <a:bodyPr lIns="144000" tIns="144000" rIns="144000" bIns="144000" anchor="ctr"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pic>
        <p:nvPicPr>
          <p:cNvPr id="4" name="Afbeelding 3">
            <a:extLst>
              <a:ext uri="{FF2B5EF4-FFF2-40B4-BE49-F238E27FC236}">
                <a16:creationId xmlns:a16="http://schemas.microsoft.com/office/drawing/2014/main" id="{F02FC761-6797-928D-9A97-E8C60DDED03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064335" y="216000"/>
            <a:ext cx="1795854" cy="701013"/>
          </a:xfrm>
          <a:prstGeom prst="rect">
            <a:avLst/>
          </a:prstGeom>
        </p:spPr>
      </p:pic>
    </p:spTree>
    <p:extLst>
      <p:ext uri="{BB962C8B-B14F-4D97-AF65-F5344CB8AC3E}">
        <p14:creationId xmlns:p14="http://schemas.microsoft.com/office/powerpoint/2010/main" val="14323283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ussentitel_4">
    <p:spTree>
      <p:nvGrpSpPr>
        <p:cNvPr id="1" name=""/>
        <p:cNvGrpSpPr/>
        <p:nvPr/>
      </p:nvGrpSpPr>
      <p:grpSpPr>
        <a:xfrm>
          <a:off x="0" y="0"/>
          <a:ext cx="0" cy="0"/>
          <a:chOff x="0" y="0"/>
          <a:chExt cx="0" cy="0"/>
        </a:xfrm>
      </p:grpSpPr>
      <p:sp>
        <p:nvSpPr>
          <p:cNvPr id="10" name="Vrije vorm: vorm 9">
            <a:extLst>
              <a:ext uri="{FF2B5EF4-FFF2-40B4-BE49-F238E27FC236}">
                <a16:creationId xmlns:a16="http://schemas.microsoft.com/office/drawing/2014/main" id="{96ED9C84-48C4-4B0A-91F2-604AA7086543}"/>
              </a:ext>
            </a:extLst>
          </p:cNvPr>
          <p:cNvSpPr/>
          <p:nvPr userDrawn="1"/>
        </p:nvSpPr>
        <p:spPr>
          <a:xfrm>
            <a:off x="0" y="-217714"/>
            <a:ext cx="9144000" cy="2898866"/>
          </a:xfrm>
          <a:custGeom>
            <a:avLst/>
            <a:gdLst>
              <a:gd name="connsiteX0" fmla="*/ 0 w 9144000"/>
              <a:gd name="connsiteY0" fmla="*/ 0 h 2898866"/>
              <a:gd name="connsiteX1" fmla="*/ 9144000 w 9144000"/>
              <a:gd name="connsiteY1" fmla="*/ 0 h 2898866"/>
              <a:gd name="connsiteX2" fmla="*/ 9144000 w 9144000"/>
              <a:gd name="connsiteY2" fmla="*/ 635366 h 2898866"/>
              <a:gd name="connsiteX3" fmla="*/ 9144000 w 9144000"/>
              <a:gd name="connsiteY3" fmla="*/ 701014 h 2898866"/>
              <a:gd name="connsiteX4" fmla="*/ 9144000 w 9144000"/>
              <a:gd name="connsiteY4" fmla="*/ 955249 h 2898866"/>
              <a:gd name="connsiteX5" fmla="*/ 0 w 9144000"/>
              <a:gd name="connsiteY5" fmla="*/ 2898866 h 2898866"/>
              <a:gd name="connsiteX6" fmla="*/ 0 w 9144000"/>
              <a:gd name="connsiteY6" fmla="*/ 701014 h 2898866"/>
              <a:gd name="connsiteX7" fmla="*/ 0 w 9144000"/>
              <a:gd name="connsiteY7" fmla="*/ 635366 h 2898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2898866">
                <a:moveTo>
                  <a:pt x="0" y="0"/>
                </a:moveTo>
                <a:lnTo>
                  <a:pt x="9144000" y="0"/>
                </a:lnTo>
                <a:lnTo>
                  <a:pt x="9144000" y="635366"/>
                </a:lnTo>
                <a:lnTo>
                  <a:pt x="9144000" y="701014"/>
                </a:lnTo>
                <a:lnTo>
                  <a:pt x="9144000" y="955249"/>
                </a:lnTo>
                <a:lnTo>
                  <a:pt x="0" y="2898866"/>
                </a:lnTo>
                <a:lnTo>
                  <a:pt x="0" y="701014"/>
                </a:lnTo>
                <a:lnTo>
                  <a:pt x="0" y="63536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ctrTitle" hasCustomPrompt="1"/>
          </p:nvPr>
        </p:nvSpPr>
        <p:spPr>
          <a:xfrm>
            <a:off x="288000" y="215999"/>
            <a:ext cx="6208830" cy="3783571"/>
          </a:xfrm>
        </p:spPr>
        <p:txBody>
          <a:bodyPr anchor="ctr" anchorCtr="0">
            <a:noAutofit/>
          </a:bodyPr>
          <a:lstStyle>
            <a:lvl1pPr indent="0" algn="l">
              <a:lnSpc>
                <a:spcPts val="8000"/>
              </a:lnSpc>
              <a:defRPr sz="8000" b="0">
                <a:solidFill>
                  <a:schemeClr val="tx1"/>
                </a:solidFill>
                <a:latin typeface="FlandersArtSans-Bold" panose="00000800000000000000" pitchFamily="2" charset="0"/>
              </a:defRPr>
            </a:lvl1pPr>
          </a:lstStyle>
          <a:p>
            <a:r>
              <a:rPr lang="nl-NL" dirty="0"/>
              <a:t>KLIK OM DE STIJL TE BEWERKEN</a:t>
            </a:r>
            <a:endParaRPr lang="nl-BE" dirty="0"/>
          </a:p>
        </p:txBody>
      </p:sp>
      <p:sp>
        <p:nvSpPr>
          <p:cNvPr id="3" name="Ondertitel 2"/>
          <p:cNvSpPr>
            <a:spLocks noGrp="1"/>
          </p:cNvSpPr>
          <p:nvPr>
            <p:ph type="subTitle" idx="1" hasCustomPrompt="1"/>
          </p:nvPr>
        </p:nvSpPr>
        <p:spPr>
          <a:xfrm>
            <a:off x="288000" y="4315468"/>
            <a:ext cx="6480000" cy="522000"/>
          </a:xfrm>
          <a:solidFill>
            <a:schemeClr val="accent1"/>
          </a:solidFill>
        </p:spPr>
        <p:txBody>
          <a:bodyPr lIns="144000" tIns="144000" rIns="144000" bIns="14400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pic>
        <p:nvPicPr>
          <p:cNvPr id="4" name="Afbeelding 3">
            <a:extLst>
              <a:ext uri="{FF2B5EF4-FFF2-40B4-BE49-F238E27FC236}">
                <a16:creationId xmlns:a16="http://schemas.microsoft.com/office/drawing/2014/main" id="{93169908-97B4-E123-329C-E3A3BC68D82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064335" y="216000"/>
            <a:ext cx="1795854" cy="701013"/>
          </a:xfrm>
          <a:prstGeom prst="rect">
            <a:avLst/>
          </a:prstGeom>
        </p:spPr>
      </p:pic>
    </p:spTree>
    <p:extLst>
      <p:ext uri="{BB962C8B-B14F-4D97-AF65-F5344CB8AC3E}">
        <p14:creationId xmlns:p14="http://schemas.microsoft.com/office/powerpoint/2010/main" val="1194730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_2">
    <p:spTree>
      <p:nvGrpSpPr>
        <p:cNvPr id="1" name=""/>
        <p:cNvGrpSpPr/>
        <p:nvPr/>
      </p:nvGrpSpPr>
      <p:grpSpPr>
        <a:xfrm>
          <a:off x="0" y="0"/>
          <a:ext cx="0" cy="0"/>
          <a:chOff x="0" y="0"/>
          <a:chExt cx="0" cy="0"/>
        </a:xfrm>
      </p:grpSpPr>
      <p:grpSp>
        <p:nvGrpSpPr>
          <p:cNvPr id="16" name="Groeperen 15"/>
          <p:cNvGrpSpPr/>
          <p:nvPr userDrawn="1"/>
        </p:nvGrpSpPr>
        <p:grpSpPr>
          <a:xfrm>
            <a:off x="289171" y="222197"/>
            <a:ext cx="6033505" cy="4699106"/>
            <a:chOff x="288001" y="288000"/>
            <a:chExt cx="6033505" cy="6265475"/>
          </a:xfrm>
          <a:solidFill>
            <a:schemeClr val="accent1"/>
          </a:solidFill>
        </p:grpSpPr>
        <p:sp>
          <p:nvSpPr>
            <p:cNvPr id="12" name="Rechthoek 11"/>
            <p:cNvSpPr>
              <a:spLocks/>
            </p:cNvSpPr>
            <p:nvPr userDrawn="1"/>
          </p:nvSpPr>
          <p:spPr>
            <a:xfrm>
              <a:off x="288001" y="288000"/>
              <a:ext cx="42480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dirty="0">
                <a:latin typeface="FlandersArtSans-Regular" panose="00000500000000000000" pitchFamily="2" charset="0"/>
              </a:endParaRPr>
            </a:p>
          </p:txBody>
        </p:sp>
        <p:sp>
          <p:nvSpPr>
            <p:cNvPr id="13" name="Rechthoekige driehoek 12"/>
            <p:cNvSpPr/>
            <p:nvPr userDrawn="1"/>
          </p:nvSpPr>
          <p:spPr>
            <a:xfrm>
              <a:off x="453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dirty="0">
                <a:latin typeface="FlandersArtSans-Regular" panose="00000500000000000000" pitchFamily="2" charset="0"/>
              </a:endParaRPr>
            </a:p>
          </p:txBody>
        </p:sp>
      </p:grpSp>
      <p:sp>
        <p:nvSpPr>
          <p:cNvPr id="5" name="Titel 1">
            <a:extLst>
              <a:ext uri="{FF2B5EF4-FFF2-40B4-BE49-F238E27FC236}">
                <a16:creationId xmlns:a16="http://schemas.microsoft.com/office/drawing/2014/main" id="{8D8E21A2-B4E8-EAFE-68CC-A72519842829}"/>
              </a:ext>
            </a:extLst>
          </p:cNvPr>
          <p:cNvSpPr>
            <a:spLocks noGrp="1"/>
          </p:cNvSpPr>
          <p:nvPr>
            <p:ph type="title" hasCustomPrompt="1"/>
          </p:nvPr>
        </p:nvSpPr>
        <p:spPr>
          <a:xfrm>
            <a:off x="622300" y="1409699"/>
            <a:ext cx="4292600" cy="2794377"/>
          </a:xfrm>
        </p:spPr>
        <p:txBody>
          <a:bodyPr anchor="ctr"/>
          <a:lstStyle>
            <a:lvl1pPr>
              <a:defRPr>
                <a:solidFill>
                  <a:srgbClr val="EEEEE7"/>
                </a:solidFill>
              </a:defRPr>
            </a:lvl1pPr>
          </a:lstStyle>
          <a:p>
            <a:r>
              <a:rPr lang="nl-NL" dirty="0"/>
              <a:t>Klik om de stijl te bewerken</a:t>
            </a:r>
            <a:endParaRPr lang="nl-BE" dirty="0"/>
          </a:p>
        </p:txBody>
      </p:sp>
      <p:sp>
        <p:nvSpPr>
          <p:cNvPr id="6" name="Ondertitel 2">
            <a:extLst>
              <a:ext uri="{FF2B5EF4-FFF2-40B4-BE49-F238E27FC236}">
                <a16:creationId xmlns:a16="http://schemas.microsoft.com/office/drawing/2014/main" id="{C23BED59-030C-0FDB-0E1D-5E30D85D5298}"/>
              </a:ext>
            </a:extLst>
          </p:cNvPr>
          <p:cNvSpPr>
            <a:spLocks noGrp="1"/>
          </p:cNvSpPr>
          <p:nvPr>
            <p:ph type="subTitle" idx="1" hasCustomPrompt="1"/>
          </p:nvPr>
        </p:nvSpPr>
        <p:spPr>
          <a:xfrm>
            <a:off x="622300" y="4401101"/>
            <a:ext cx="4667250" cy="323178"/>
          </a:xfrm>
          <a:prstGeom prst="rect">
            <a:avLst/>
          </a:prstGeom>
        </p:spPr>
        <p:txBody>
          <a:bodyPr bIns="0" anchor="b" anchorCtr="0">
            <a:noAutofit/>
          </a:bodyPr>
          <a:lstStyle>
            <a:lvl1pPr marL="0" indent="0" algn="l">
              <a:lnSpc>
                <a:spcPts val="1760"/>
              </a:lnSpc>
              <a:buNone/>
              <a:defRPr sz="1800">
                <a:solidFill>
                  <a:schemeClr val="accent2">
                    <a:lumMod val="60000"/>
                    <a:lumOff val="40000"/>
                  </a:schemeClr>
                </a:solidFill>
                <a:latin typeface="Flanders Art Sans Medium" panose="000006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KLIK OM STIJL TE BEWERKEN</a:t>
            </a:r>
            <a:endParaRPr lang="nl-BE" dirty="0"/>
          </a:p>
        </p:txBody>
      </p:sp>
    </p:spTree>
    <p:extLst>
      <p:ext uri="{BB962C8B-B14F-4D97-AF65-F5344CB8AC3E}">
        <p14:creationId xmlns:p14="http://schemas.microsoft.com/office/powerpoint/2010/main" val="12735134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ussentitel_5">
    <p:bg>
      <p:bgPr>
        <a:solidFill>
          <a:schemeClr val="accent1"/>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hasCustomPrompt="1"/>
          </p:nvPr>
        </p:nvSpPr>
        <p:spPr>
          <a:xfrm>
            <a:off x="482130" y="446049"/>
            <a:ext cx="8179740" cy="4267200"/>
          </a:xfrm>
        </p:spPr>
        <p:txBody>
          <a:bodyPr anchor="ctr" anchorCtr="0"/>
          <a:lstStyle>
            <a:lvl1pPr algn="l">
              <a:defRPr sz="5400">
                <a:solidFill>
                  <a:schemeClr val="accent1"/>
                </a:solidFill>
                <a:latin typeface="FlandersArtSans-Bold" panose="00000800000000000000" pitchFamily="2" charset="0"/>
              </a:defRPr>
            </a:lvl1pPr>
          </a:lstStyle>
          <a:p>
            <a:r>
              <a:rPr lang="nl-NL" dirty="0"/>
              <a:t>KLIK OM DE STIJL TE BEWERKEN</a:t>
            </a:r>
            <a:endParaRPr lang="nl-BE" dirty="0"/>
          </a:p>
        </p:txBody>
      </p:sp>
      <p:pic>
        <p:nvPicPr>
          <p:cNvPr id="9" name="Tijdelijke aanduiding voor afbeelding 17" descr="Afbeelding met binnen, hek&#10;&#10;Automatisch gegenereerde beschrijving">
            <a:extLst>
              <a:ext uri="{FF2B5EF4-FFF2-40B4-BE49-F238E27FC236}">
                <a16:creationId xmlns:a16="http://schemas.microsoft.com/office/drawing/2014/main" id="{30965462-D43A-4FC9-B987-05E1AE56D555}"/>
              </a:ext>
            </a:extLst>
          </p:cNvPr>
          <p:cNvPicPr>
            <a:picLocks noChangeAspect="1"/>
          </p:cNvPicPr>
          <p:nvPr userDrawn="1"/>
        </p:nvPicPr>
        <p:blipFill rotWithShape="1">
          <a:blip r:embed="rId2" cstate="print">
            <a:duotone>
              <a:prstClr val="black"/>
              <a:schemeClr val="accent4">
                <a:tint val="45000"/>
                <a:satMod val="400000"/>
              </a:schemeClr>
            </a:duotone>
            <a:extLst>
              <a:ext uri="{28A0092B-C50C-407E-A947-70E740481C1C}">
                <a14:useLocalDpi xmlns:a14="http://schemas.microsoft.com/office/drawing/2010/main" val="0"/>
              </a:ext>
            </a:extLst>
          </a:blip>
          <a:srcRect l="11619" t="24309" r="51175" b="63865"/>
          <a:stretch/>
        </p:blipFill>
        <p:spPr>
          <a:xfrm rot="10800000">
            <a:off x="5564187" y="3556757"/>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11" name="Tijdelijke aanduiding voor afbeelding 17" descr="Afbeelding met binnen, hek&#10;&#10;Automatisch gegenereerde beschrijving">
            <a:extLst>
              <a:ext uri="{FF2B5EF4-FFF2-40B4-BE49-F238E27FC236}">
                <a16:creationId xmlns:a16="http://schemas.microsoft.com/office/drawing/2014/main" id="{4BA794C2-5FEC-4778-B64E-BFABC5C3694E}"/>
              </a:ext>
            </a:extLst>
          </p:cNvPr>
          <p:cNvPicPr>
            <a:picLocks noChangeAspect="1"/>
          </p:cNvPicPr>
          <p:nvPr userDrawn="1"/>
        </p:nvPicPr>
        <p:blipFill rotWithShape="1">
          <a:blip r:embed="rId2" cstate="print">
            <a:duotone>
              <a:prstClr val="black"/>
              <a:schemeClr val="accent4">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3" name="Afbeelding 2">
            <a:extLst>
              <a:ext uri="{FF2B5EF4-FFF2-40B4-BE49-F238E27FC236}">
                <a16:creationId xmlns:a16="http://schemas.microsoft.com/office/drawing/2014/main" id="{BB610557-E1B8-6AFD-3DEA-0358800B5C0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Tree>
    <p:extLst>
      <p:ext uri="{BB962C8B-B14F-4D97-AF65-F5344CB8AC3E}">
        <p14:creationId xmlns:p14="http://schemas.microsoft.com/office/powerpoint/2010/main" val="31979934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ussentitel_6">
    <p:spTree>
      <p:nvGrpSpPr>
        <p:cNvPr id="1" name=""/>
        <p:cNvGrpSpPr/>
        <p:nvPr/>
      </p:nvGrpSpPr>
      <p:grpSpPr>
        <a:xfrm>
          <a:off x="0" y="0"/>
          <a:ext cx="0" cy="0"/>
          <a:chOff x="0" y="0"/>
          <a:chExt cx="0" cy="0"/>
        </a:xfrm>
      </p:grpSpPr>
      <p:pic>
        <p:nvPicPr>
          <p:cNvPr id="14" name="Tijdelijke aanduiding voor afbeelding 17" descr="Afbeelding met binnen, hek&#10;&#10;Automatisch gegenereerde beschrijving">
            <a:extLst>
              <a:ext uri="{FF2B5EF4-FFF2-40B4-BE49-F238E27FC236}">
                <a16:creationId xmlns:a16="http://schemas.microsoft.com/office/drawing/2014/main" id="{0D014F48-9826-43E8-99CE-3699C2B519E8}"/>
              </a:ext>
            </a:extLst>
          </p:cNvPr>
          <p:cNvPicPr>
            <a:picLocks noChangeAspect="1"/>
          </p:cNvPicPr>
          <p:nvPr userDrawn="1"/>
        </p:nvPicPr>
        <p:blipFill rotWithShape="1">
          <a:blip r:embed="rId2" cstate="print">
            <a:duotone>
              <a:prstClr val="black"/>
              <a:schemeClr val="accent2">
                <a:tint val="45000"/>
                <a:satMod val="400000"/>
              </a:schemeClr>
            </a:duotone>
            <a:extLst>
              <a:ext uri="{28A0092B-C50C-407E-A947-70E740481C1C}">
                <a14:useLocalDpi xmlns:a14="http://schemas.microsoft.com/office/drawing/2010/main" val="0"/>
              </a:ext>
            </a:extLst>
          </a:blip>
          <a:srcRect l="11619" t="24309" r="51175" b="63865"/>
          <a:stretch/>
        </p:blipFill>
        <p:spPr>
          <a:xfrm rot="10800000">
            <a:off x="5564187" y="3556757"/>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15" name="Tijdelijke aanduiding voor afbeelding 17" descr="Afbeelding met binnen, hek&#10;&#10;Automatisch gegenereerde beschrijving">
            <a:extLst>
              <a:ext uri="{FF2B5EF4-FFF2-40B4-BE49-F238E27FC236}">
                <a16:creationId xmlns:a16="http://schemas.microsoft.com/office/drawing/2014/main" id="{C2FCCE03-DE5F-4877-AEDD-8807FD459185}"/>
              </a:ext>
            </a:extLst>
          </p:cNvPr>
          <p:cNvPicPr>
            <a:picLocks noChangeAspect="1"/>
          </p:cNvPicPr>
          <p:nvPr userDrawn="1"/>
        </p:nvPicPr>
        <p:blipFill rotWithShape="1">
          <a:blip r:embed="rId2" cstate="print">
            <a:duotone>
              <a:prstClr val="black"/>
              <a:schemeClr val="accent2">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3" name="Ondertitel 2"/>
          <p:cNvSpPr>
            <a:spLocks noGrp="1"/>
          </p:cNvSpPr>
          <p:nvPr>
            <p:ph type="subTitle" idx="1" hasCustomPrompt="1"/>
          </p:nvPr>
        </p:nvSpPr>
        <p:spPr>
          <a:xfrm>
            <a:off x="288000" y="4698955"/>
            <a:ext cx="5161529" cy="264489"/>
          </a:xfrm>
          <a:solidFill>
            <a:schemeClr val="accent1"/>
          </a:solidFill>
        </p:spPr>
        <p:txBody>
          <a:bodyPr lIns="144000" tIns="144000" rIns="144000" bIns="144000" anchor="ctr"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sp>
        <p:nvSpPr>
          <p:cNvPr id="2" name="Titel 1"/>
          <p:cNvSpPr>
            <a:spLocks noGrp="1"/>
          </p:cNvSpPr>
          <p:nvPr>
            <p:ph type="ctrTitle" hasCustomPrompt="1"/>
          </p:nvPr>
        </p:nvSpPr>
        <p:spPr>
          <a:xfrm>
            <a:off x="288000" y="492369"/>
            <a:ext cx="6454771" cy="3935541"/>
          </a:xfrm>
        </p:spPr>
        <p:txBody>
          <a:bodyPr anchor="b" anchorCtr="0">
            <a:noAutofit/>
          </a:bodyPr>
          <a:lstStyle>
            <a:lvl1pPr indent="0" algn="l">
              <a:lnSpc>
                <a:spcPts val="8400"/>
              </a:lnSpc>
              <a:defRPr sz="8000" b="0">
                <a:solidFill>
                  <a:schemeClr val="tx1"/>
                </a:solidFill>
                <a:latin typeface="FlandersArtSans-Bold" panose="00000800000000000000" pitchFamily="2" charset="0"/>
              </a:defRPr>
            </a:lvl1pPr>
          </a:lstStyle>
          <a:p>
            <a:r>
              <a:rPr lang="nl-NL" dirty="0"/>
              <a:t>KLIK OM DE STIJL TE BEWERKEN</a:t>
            </a:r>
            <a:endParaRPr lang="nl-BE" dirty="0"/>
          </a:p>
        </p:txBody>
      </p:sp>
      <p:pic>
        <p:nvPicPr>
          <p:cNvPr id="6" name="Afbeelding 5">
            <a:extLst>
              <a:ext uri="{FF2B5EF4-FFF2-40B4-BE49-F238E27FC236}">
                <a16:creationId xmlns:a16="http://schemas.microsoft.com/office/drawing/2014/main" id="{93A0C6B0-1803-5271-D69A-3122B1484D6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Tree>
    <p:extLst>
      <p:ext uri="{BB962C8B-B14F-4D97-AF65-F5344CB8AC3E}">
        <p14:creationId xmlns:p14="http://schemas.microsoft.com/office/powerpoint/2010/main" val="3848934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ussentitel_7">
    <p:bg>
      <p:bgPr>
        <a:solidFill>
          <a:schemeClr val="tx1">
            <a:alpha val="15000"/>
          </a:schemeClr>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hasCustomPrompt="1"/>
          </p:nvPr>
        </p:nvSpPr>
        <p:spPr>
          <a:xfrm>
            <a:off x="482129" y="446049"/>
            <a:ext cx="8179739" cy="4251403"/>
          </a:xfrm>
        </p:spPr>
        <p:txBody>
          <a:bodyPr anchor="ctr" anchorCtr="0"/>
          <a:lstStyle>
            <a:lvl1pPr algn="l">
              <a:defRPr sz="5400">
                <a:solidFill>
                  <a:schemeClr val="accent2"/>
                </a:solidFill>
                <a:latin typeface="FlandersArtSans-Bold" panose="00000800000000000000" pitchFamily="2" charset="0"/>
              </a:defRPr>
            </a:lvl1pPr>
          </a:lstStyle>
          <a:p>
            <a:r>
              <a:rPr lang="nl-NL" dirty="0"/>
              <a:t>KLIK OM DE STIJL TE BEWERKEN</a:t>
            </a:r>
            <a:endParaRPr lang="nl-BE" dirty="0"/>
          </a:p>
        </p:txBody>
      </p:sp>
      <p:pic>
        <p:nvPicPr>
          <p:cNvPr id="9" name="Tijdelijke aanduiding voor afbeelding 17" descr="Afbeelding met binnen, hek&#10;&#10;Automatisch gegenereerde beschrijving">
            <a:extLst>
              <a:ext uri="{FF2B5EF4-FFF2-40B4-BE49-F238E27FC236}">
                <a16:creationId xmlns:a16="http://schemas.microsoft.com/office/drawing/2014/main" id="{C822D260-402D-4ED1-9B10-707D6C6E539A}"/>
              </a:ext>
            </a:extLst>
          </p:cNvPr>
          <p:cNvPicPr>
            <a:picLocks noChangeAspect="1"/>
          </p:cNvPicPr>
          <p:nvPr userDrawn="1"/>
        </p:nvPicPr>
        <p:blipFill rotWithShape="1">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l="11619" t="24309" r="51175" b="63865"/>
          <a:stretch/>
        </p:blipFill>
        <p:spPr>
          <a:xfrm rot="10800000">
            <a:off x="5564187" y="3556757"/>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11" name="Tijdelijke aanduiding voor afbeelding 17" descr="Afbeelding met binnen, hek&#10;&#10;Automatisch gegenereerde beschrijving">
            <a:extLst>
              <a:ext uri="{FF2B5EF4-FFF2-40B4-BE49-F238E27FC236}">
                <a16:creationId xmlns:a16="http://schemas.microsoft.com/office/drawing/2014/main" id="{C462D784-9BF2-4945-A357-6598E9B2DC53}"/>
              </a:ext>
            </a:extLst>
          </p:cNvPr>
          <p:cNvPicPr>
            <a:picLocks noChangeAspect="1"/>
          </p:cNvPicPr>
          <p:nvPr userDrawn="1"/>
        </p:nvPicPr>
        <p:blipFill rotWithShape="1">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5" name="Afbeelding 4">
            <a:extLst>
              <a:ext uri="{FF2B5EF4-FFF2-40B4-BE49-F238E27FC236}">
                <a16:creationId xmlns:a16="http://schemas.microsoft.com/office/drawing/2014/main" id="{DCFBE401-1D63-52E5-FD07-950BC9147EC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Tree>
    <p:extLst>
      <p:ext uri="{BB962C8B-B14F-4D97-AF65-F5344CB8AC3E}">
        <p14:creationId xmlns:p14="http://schemas.microsoft.com/office/powerpoint/2010/main" val="8472044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ussentitel_8">
    <p:bg>
      <p:bgPr>
        <a:solidFill>
          <a:schemeClr val="bg1"/>
        </a:solidFill>
        <a:effectLst/>
      </p:bgPr>
    </p:bg>
    <p:spTree>
      <p:nvGrpSpPr>
        <p:cNvPr id="1" name=""/>
        <p:cNvGrpSpPr/>
        <p:nvPr/>
      </p:nvGrpSpPr>
      <p:grpSpPr>
        <a:xfrm>
          <a:off x="0" y="0"/>
          <a:ext cx="0" cy="0"/>
          <a:chOff x="0" y="0"/>
          <a:chExt cx="0" cy="0"/>
        </a:xfrm>
      </p:grpSpPr>
      <p:sp>
        <p:nvSpPr>
          <p:cNvPr id="22" name="Vrije vorm: vorm 21">
            <a:extLst>
              <a:ext uri="{FF2B5EF4-FFF2-40B4-BE49-F238E27FC236}">
                <a16:creationId xmlns:a16="http://schemas.microsoft.com/office/drawing/2014/main" id="{1404A0EE-B449-4F18-803B-D34317BBAE7B}"/>
              </a:ext>
            </a:extLst>
          </p:cNvPr>
          <p:cNvSpPr/>
          <p:nvPr userDrawn="1"/>
        </p:nvSpPr>
        <p:spPr>
          <a:xfrm>
            <a:off x="0" y="2447808"/>
            <a:ext cx="9144000" cy="2695693"/>
          </a:xfrm>
          <a:custGeom>
            <a:avLst/>
            <a:gdLst>
              <a:gd name="connsiteX0" fmla="*/ 9144000 w 9144000"/>
              <a:gd name="connsiteY0" fmla="*/ 0 h 2695693"/>
              <a:gd name="connsiteX1" fmla="*/ 9144000 w 9144000"/>
              <a:gd name="connsiteY1" fmla="*/ 2695693 h 2695693"/>
              <a:gd name="connsiteX2" fmla="*/ 0 w 9144000"/>
              <a:gd name="connsiteY2" fmla="*/ 2695693 h 2695693"/>
              <a:gd name="connsiteX3" fmla="*/ 0 w 9144000"/>
              <a:gd name="connsiteY3" fmla="*/ 1943617 h 2695693"/>
              <a:gd name="connsiteX4" fmla="*/ 9144000 w 9144000"/>
              <a:gd name="connsiteY4" fmla="*/ 0 h 2695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695693">
                <a:moveTo>
                  <a:pt x="9144000" y="0"/>
                </a:moveTo>
                <a:lnTo>
                  <a:pt x="9144000" y="2695693"/>
                </a:lnTo>
                <a:lnTo>
                  <a:pt x="0" y="2695693"/>
                </a:lnTo>
                <a:lnTo>
                  <a:pt x="0" y="1943617"/>
                </a:lnTo>
                <a:lnTo>
                  <a:pt x="914400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hasCustomPrompt="1"/>
          </p:nvPr>
        </p:nvSpPr>
        <p:spPr>
          <a:xfrm>
            <a:off x="482130" y="446049"/>
            <a:ext cx="8163782" cy="4321610"/>
          </a:xfrm>
        </p:spPr>
        <p:txBody>
          <a:bodyPr anchor="ctr" anchorCtr="0"/>
          <a:lstStyle>
            <a:lvl1pPr algn="r">
              <a:defRPr sz="5400">
                <a:solidFill>
                  <a:schemeClr val="accent2"/>
                </a:solidFill>
                <a:latin typeface="FlandersArtSans-Bold" panose="00000800000000000000" pitchFamily="2" charset="0"/>
              </a:defRPr>
            </a:lvl1pPr>
          </a:lstStyle>
          <a:p>
            <a:r>
              <a:rPr lang="nl-NL" dirty="0"/>
              <a:t>Klik om de stijl te bewerken</a:t>
            </a:r>
            <a:endParaRPr lang="nl-BE" dirty="0"/>
          </a:p>
        </p:txBody>
      </p:sp>
      <p:pic>
        <p:nvPicPr>
          <p:cNvPr id="4" name="Afbeelding 3">
            <a:extLst>
              <a:ext uri="{FF2B5EF4-FFF2-40B4-BE49-F238E27FC236}">
                <a16:creationId xmlns:a16="http://schemas.microsoft.com/office/drawing/2014/main" id="{5C9B404D-F23F-EB13-77CE-7F4E2EF5D3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064335" y="216000"/>
            <a:ext cx="1795854" cy="701013"/>
          </a:xfrm>
          <a:prstGeom prst="rect">
            <a:avLst/>
          </a:prstGeom>
        </p:spPr>
      </p:pic>
    </p:spTree>
    <p:extLst>
      <p:ext uri="{BB962C8B-B14F-4D97-AF65-F5344CB8AC3E}">
        <p14:creationId xmlns:p14="http://schemas.microsoft.com/office/powerpoint/2010/main" val="23422001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ussentitel_9">
    <p:spTree>
      <p:nvGrpSpPr>
        <p:cNvPr id="1" name=""/>
        <p:cNvGrpSpPr/>
        <p:nvPr/>
      </p:nvGrpSpPr>
      <p:grpSpPr>
        <a:xfrm>
          <a:off x="0" y="0"/>
          <a:ext cx="0" cy="0"/>
          <a:chOff x="0" y="0"/>
          <a:chExt cx="0" cy="0"/>
        </a:xfrm>
      </p:grpSpPr>
      <p:sp>
        <p:nvSpPr>
          <p:cNvPr id="10" name="Vrije vorm: vorm 9">
            <a:extLst>
              <a:ext uri="{FF2B5EF4-FFF2-40B4-BE49-F238E27FC236}">
                <a16:creationId xmlns:a16="http://schemas.microsoft.com/office/drawing/2014/main" id="{96ED9C84-48C4-4B0A-91F2-604AA7086543}"/>
              </a:ext>
            </a:extLst>
          </p:cNvPr>
          <p:cNvSpPr/>
          <p:nvPr userDrawn="1"/>
        </p:nvSpPr>
        <p:spPr>
          <a:xfrm>
            <a:off x="0" y="-217714"/>
            <a:ext cx="9144000" cy="2898866"/>
          </a:xfrm>
          <a:custGeom>
            <a:avLst/>
            <a:gdLst>
              <a:gd name="connsiteX0" fmla="*/ 0 w 9144000"/>
              <a:gd name="connsiteY0" fmla="*/ 0 h 2898866"/>
              <a:gd name="connsiteX1" fmla="*/ 9144000 w 9144000"/>
              <a:gd name="connsiteY1" fmla="*/ 0 h 2898866"/>
              <a:gd name="connsiteX2" fmla="*/ 9144000 w 9144000"/>
              <a:gd name="connsiteY2" fmla="*/ 635366 h 2898866"/>
              <a:gd name="connsiteX3" fmla="*/ 9144000 w 9144000"/>
              <a:gd name="connsiteY3" fmla="*/ 701014 h 2898866"/>
              <a:gd name="connsiteX4" fmla="*/ 9144000 w 9144000"/>
              <a:gd name="connsiteY4" fmla="*/ 955249 h 2898866"/>
              <a:gd name="connsiteX5" fmla="*/ 0 w 9144000"/>
              <a:gd name="connsiteY5" fmla="*/ 2898866 h 2898866"/>
              <a:gd name="connsiteX6" fmla="*/ 0 w 9144000"/>
              <a:gd name="connsiteY6" fmla="*/ 701014 h 2898866"/>
              <a:gd name="connsiteX7" fmla="*/ 0 w 9144000"/>
              <a:gd name="connsiteY7" fmla="*/ 635366 h 2898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2898866">
                <a:moveTo>
                  <a:pt x="0" y="0"/>
                </a:moveTo>
                <a:lnTo>
                  <a:pt x="9144000" y="0"/>
                </a:lnTo>
                <a:lnTo>
                  <a:pt x="9144000" y="635366"/>
                </a:lnTo>
                <a:lnTo>
                  <a:pt x="9144000" y="701014"/>
                </a:lnTo>
                <a:lnTo>
                  <a:pt x="9144000" y="955249"/>
                </a:lnTo>
                <a:lnTo>
                  <a:pt x="0" y="2898866"/>
                </a:lnTo>
                <a:lnTo>
                  <a:pt x="0" y="701014"/>
                </a:lnTo>
                <a:lnTo>
                  <a:pt x="0" y="63536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Ondertitel 2"/>
          <p:cNvSpPr>
            <a:spLocks noGrp="1"/>
          </p:cNvSpPr>
          <p:nvPr>
            <p:ph type="subTitle" idx="1" hasCustomPrompt="1"/>
          </p:nvPr>
        </p:nvSpPr>
        <p:spPr>
          <a:xfrm>
            <a:off x="288001" y="4228419"/>
            <a:ext cx="6665250" cy="522000"/>
          </a:xfrm>
          <a:solidFill>
            <a:schemeClr val="bg1"/>
          </a:solidFill>
        </p:spPr>
        <p:txBody>
          <a:bodyPr lIns="144000" tIns="144000" rIns="144000" bIns="144000">
            <a:noAutofit/>
          </a:bodyPr>
          <a:lstStyle>
            <a:lvl1pPr marL="0" indent="0" algn="l">
              <a:lnSpc>
                <a:spcPts val="1760"/>
              </a:lnSpc>
              <a:buNone/>
              <a:defRPr sz="16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pic>
        <p:nvPicPr>
          <p:cNvPr id="4" name="Afbeelding 3">
            <a:extLst>
              <a:ext uri="{FF2B5EF4-FFF2-40B4-BE49-F238E27FC236}">
                <a16:creationId xmlns:a16="http://schemas.microsoft.com/office/drawing/2014/main" id="{956A0E51-FA7A-DA43-D406-89BCBDFCA2F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064335" y="216000"/>
            <a:ext cx="1795854" cy="701013"/>
          </a:xfrm>
          <a:prstGeom prst="rect">
            <a:avLst/>
          </a:prstGeom>
        </p:spPr>
      </p:pic>
      <p:sp>
        <p:nvSpPr>
          <p:cNvPr id="6" name="Tijdelijke aanduiding voor afbeelding 5">
            <a:extLst>
              <a:ext uri="{FF2B5EF4-FFF2-40B4-BE49-F238E27FC236}">
                <a16:creationId xmlns:a16="http://schemas.microsoft.com/office/drawing/2014/main" id="{4A157792-F0F5-99A2-5473-3129912A802E}"/>
              </a:ext>
            </a:extLst>
          </p:cNvPr>
          <p:cNvSpPr>
            <a:spLocks noGrp="1"/>
          </p:cNvSpPr>
          <p:nvPr>
            <p:ph type="pic" sz="quarter" idx="10"/>
          </p:nvPr>
        </p:nvSpPr>
        <p:spPr>
          <a:xfrm>
            <a:off x="283810" y="216542"/>
            <a:ext cx="8572189" cy="4533877"/>
          </a:xfrm>
        </p:spPr>
        <p:txBody>
          <a:bodyPr/>
          <a:lstStyle/>
          <a:p>
            <a:endParaRPr lang="nl-BE"/>
          </a:p>
        </p:txBody>
      </p:sp>
    </p:spTree>
    <p:extLst>
      <p:ext uri="{BB962C8B-B14F-4D97-AF65-F5344CB8AC3E}">
        <p14:creationId xmlns:p14="http://schemas.microsoft.com/office/powerpoint/2010/main" val="31158684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atste_dia">
    <p:bg>
      <p:bgPr>
        <a:solidFill>
          <a:schemeClr val="bg1"/>
        </a:solid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3225959A-9B2A-4A6A-B962-7836C0EDF767}"/>
              </a:ext>
            </a:extLst>
          </p:cNvPr>
          <p:cNvSpPr/>
          <p:nvPr userDrawn="1"/>
        </p:nvSpPr>
        <p:spPr>
          <a:xfrm>
            <a:off x="0" y="3559500"/>
            <a:ext cx="9144000" cy="1584000"/>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8" name="Titel 1"/>
          <p:cNvSpPr>
            <a:spLocks noGrp="1"/>
          </p:cNvSpPr>
          <p:nvPr>
            <p:ph type="title" hasCustomPrompt="1"/>
          </p:nvPr>
        </p:nvSpPr>
        <p:spPr>
          <a:xfrm>
            <a:off x="482130" y="1128252"/>
            <a:ext cx="8156348" cy="3592432"/>
          </a:xfrm>
        </p:spPr>
        <p:txBody>
          <a:bodyPr anchor="ctr" anchorCtr="0"/>
          <a:lstStyle>
            <a:lvl1pPr algn="r">
              <a:defRPr sz="5400">
                <a:solidFill>
                  <a:schemeClr val="bg1"/>
                </a:solidFill>
                <a:latin typeface="FlandersArtSans-Bold" panose="00000800000000000000" pitchFamily="2" charset="0"/>
              </a:defRPr>
            </a:lvl1pPr>
          </a:lstStyle>
          <a:p>
            <a:r>
              <a:rPr lang="nl-NL" dirty="0"/>
              <a:t>Klik om de stijl te bewerken</a:t>
            </a:r>
            <a:endParaRPr lang="nl-BE" dirty="0"/>
          </a:p>
        </p:txBody>
      </p:sp>
      <p:pic>
        <p:nvPicPr>
          <p:cNvPr id="2" name="Afbeelding 1">
            <a:extLst>
              <a:ext uri="{FF2B5EF4-FFF2-40B4-BE49-F238E27FC236}">
                <a16:creationId xmlns:a16="http://schemas.microsoft.com/office/drawing/2014/main" id="{35FE3D76-C444-E558-10B2-D9F23015AAF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2000" y="252000"/>
            <a:ext cx="1621092" cy="701013"/>
          </a:xfrm>
          <a:prstGeom prst="rect">
            <a:avLst/>
          </a:prstGeom>
        </p:spPr>
      </p:pic>
    </p:spTree>
    <p:extLst>
      <p:ext uri="{BB962C8B-B14F-4D97-AF65-F5344CB8AC3E}">
        <p14:creationId xmlns:p14="http://schemas.microsoft.com/office/powerpoint/2010/main" val="39781638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houd_1">
    <p:bg>
      <p:bgPr>
        <a:solidFill>
          <a:schemeClr val="tx1">
            <a:alpha val="15000"/>
          </a:schemeClr>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inhoud 2"/>
          <p:cNvSpPr>
            <a:spLocks noGrp="1"/>
          </p:cNvSpPr>
          <p:nvPr>
            <p:ph sz="half" idx="1" hasCustomPrompt="1"/>
          </p:nvPr>
        </p:nvSpPr>
        <p:spPr>
          <a:xfrm>
            <a:off x="5410260" y="375840"/>
            <a:ext cx="3330328" cy="4391820"/>
          </a:xfrm>
        </p:spPr>
        <p:txBody>
          <a:bodyPr bIns="0" anchor="ctr" anchorCtr="0"/>
          <a:lstStyle>
            <a:lvl1pPr marL="457200" indent="-457200">
              <a:lnSpc>
                <a:spcPct val="90000"/>
              </a:lnSpc>
              <a:buFont typeface="+mj-lt"/>
              <a:buAutoNum type="arabicPeriod"/>
              <a:defRPr sz="2200" b="1">
                <a:latin typeface="Flanders Art Sans" panose="00000500000000000000" pitchFamily="50" charset="0"/>
              </a:defRPr>
            </a:lvl1pPr>
            <a:lvl2pPr marL="745200" indent="-457200">
              <a:lnSpc>
                <a:spcPct val="90000"/>
              </a:lnSpc>
              <a:buSzPct val="75000"/>
              <a:buFont typeface="+mj-lt"/>
              <a:buAutoNum type="arabicPeriod"/>
              <a:defRPr sz="2200">
                <a:solidFill>
                  <a:schemeClr val="bg1">
                    <a:lumMod val="50000"/>
                  </a:schemeClr>
                </a:solidFill>
                <a:latin typeface="FlandersArtSans-Regular" panose="00000500000000000000" pitchFamily="2" charset="0"/>
              </a:defRPr>
            </a:lvl2pPr>
            <a:lvl3pPr marL="918900" indent="-342900">
              <a:lnSpc>
                <a:spcPct val="90000"/>
              </a:lnSpc>
              <a:buSzPct val="85000"/>
              <a:buFont typeface="+mj-lt"/>
              <a:buAutoNum type="arabicPeriod"/>
              <a:defRPr>
                <a:latin typeface="FlandersArtSans-Regular" panose="00000500000000000000" pitchFamily="2" charset="0"/>
              </a:defRPr>
            </a:lvl3pPr>
            <a:lvl4pPr marL="1206900" indent="-342900">
              <a:lnSpc>
                <a:spcPct val="90000"/>
              </a:lnSpc>
              <a:buFont typeface="+mj-lt"/>
              <a:buAutoNum type="arabicPeriod"/>
              <a:defRPr>
                <a:latin typeface="FlandersArtSans-Regular" panose="00000500000000000000" pitchFamily="2" charset="0"/>
              </a:defRPr>
            </a:lvl4pPr>
            <a:lvl5pPr marL="1494900" indent="-342900">
              <a:lnSpc>
                <a:spcPct val="90000"/>
              </a:lnSpc>
              <a:buFont typeface="+mj-lt"/>
              <a:buAutoNum type="arabicPeriod"/>
              <a:defRPr>
                <a:latin typeface="FlandersArtSans-Regular" panose="00000500000000000000" pitchFamily="2" charset="0"/>
              </a:defRPr>
            </a:lvl5pPr>
          </a:lstStyle>
          <a:p>
            <a:pPr lvl="0"/>
            <a:r>
              <a:rPr lang="nl-NL" dirty="0"/>
              <a:t>Klik om de stijl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6" name="Vrije vorm: vorm 5">
            <a:extLst>
              <a:ext uri="{FF2B5EF4-FFF2-40B4-BE49-F238E27FC236}">
                <a16:creationId xmlns:a16="http://schemas.microsoft.com/office/drawing/2014/main" id="{3A906FD5-4AAF-4151-90A7-4FDBDD897B5B}"/>
              </a:ext>
            </a:extLst>
          </p:cNvPr>
          <p:cNvSpPr/>
          <p:nvPr userDrawn="1"/>
        </p:nvSpPr>
        <p:spPr>
          <a:xfrm>
            <a:off x="0" y="1"/>
            <a:ext cx="2947497" cy="5151871"/>
          </a:xfrm>
          <a:custGeom>
            <a:avLst/>
            <a:gdLst>
              <a:gd name="connsiteX0" fmla="*/ 0 w 2947497"/>
              <a:gd name="connsiteY0" fmla="*/ 0 h 5151871"/>
              <a:gd name="connsiteX1" fmla="*/ 1179178 w 2947497"/>
              <a:gd name="connsiteY1" fmla="*/ 0 h 5151871"/>
              <a:gd name="connsiteX2" fmla="*/ 2947497 w 2947497"/>
              <a:gd name="connsiteY2" fmla="*/ 5151871 h 5151871"/>
              <a:gd name="connsiteX3" fmla="*/ 0 w 2947497"/>
              <a:gd name="connsiteY3" fmla="*/ 5151871 h 5151871"/>
              <a:gd name="connsiteX4" fmla="*/ 0 w 2947497"/>
              <a:gd name="connsiteY4" fmla="*/ 0 h 5151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7497" h="5151871">
                <a:moveTo>
                  <a:pt x="0" y="0"/>
                </a:moveTo>
                <a:lnTo>
                  <a:pt x="1179178" y="0"/>
                </a:lnTo>
                <a:lnTo>
                  <a:pt x="2947497" y="5151871"/>
                </a:lnTo>
                <a:lnTo>
                  <a:pt x="0" y="5151871"/>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hasCustomPrompt="1"/>
          </p:nvPr>
        </p:nvSpPr>
        <p:spPr>
          <a:xfrm>
            <a:off x="1320390" y="375840"/>
            <a:ext cx="3859740" cy="4391819"/>
          </a:xfrm>
        </p:spPr>
        <p:txBody>
          <a:bodyPr anchor="ctr" anchorCtr="0"/>
          <a:lstStyle>
            <a:lvl1pPr algn="r">
              <a:defRPr sz="5400">
                <a:latin typeface="FlandersArtSans-Bold" panose="00000800000000000000" pitchFamily="2" charset="0"/>
              </a:defRPr>
            </a:lvl1pPr>
          </a:lstStyle>
          <a:p>
            <a:r>
              <a:rPr lang="nl-NL" dirty="0"/>
              <a:t>Klik om de stijl te bewerken</a:t>
            </a:r>
            <a:endParaRPr lang="nl-BE" dirty="0"/>
          </a:p>
        </p:txBody>
      </p:sp>
      <p:pic>
        <p:nvPicPr>
          <p:cNvPr id="2" name="Afbeelding 1">
            <a:extLst>
              <a:ext uri="{FF2B5EF4-FFF2-40B4-BE49-F238E27FC236}">
                <a16:creationId xmlns:a16="http://schemas.microsoft.com/office/drawing/2014/main" id="{1E58EA06-F69D-174E-B723-190AAA1BD33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2000" y="4136400"/>
            <a:ext cx="1621092" cy="701013"/>
          </a:xfrm>
          <a:prstGeom prst="rect">
            <a:avLst/>
          </a:prstGeom>
        </p:spPr>
      </p:pic>
    </p:spTree>
    <p:extLst>
      <p:ext uri="{BB962C8B-B14F-4D97-AF65-F5344CB8AC3E}">
        <p14:creationId xmlns:p14="http://schemas.microsoft.com/office/powerpoint/2010/main" val="11873830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nhoud_2">
    <p:bg>
      <p:bgPr>
        <a:solidFill>
          <a:schemeClr val="bg1"/>
        </a:solidFill>
        <a:effectLst/>
      </p:bgPr>
    </p:bg>
    <p:spTree>
      <p:nvGrpSpPr>
        <p:cNvPr id="1" name=""/>
        <p:cNvGrpSpPr/>
        <p:nvPr/>
      </p:nvGrpSpPr>
      <p:grpSpPr>
        <a:xfrm>
          <a:off x="0" y="0"/>
          <a:ext cx="0" cy="0"/>
          <a:chOff x="0" y="0"/>
          <a:chExt cx="0" cy="0"/>
        </a:xfrm>
      </p:grpSpPr>
      <p:sp>
        <p:nvSpPr>
          <p:cNvPr id="10" name="Vrije vorm: vorm 9">
            <a:extLst>
              <a:ext uri="{FF2B5EF4-FFF2-40B4-BE49-F238E27FC236}">
                <a16:creationId xmlns:a16="http://schemas.microsoft.com/office/drawing/2014/main" id="{96ED9C84-48C4-4B0A-91F2-604AA7086543}"/>
              </a:ext>
            </a:extLst>
          </p:cNvPr>
          <p:cNvSpPr/>
          <p:nvPr userDrawn="1"/>
        </p:nvSpPr>
        <p:spPr>
          <a:xfrm>
            <a:off x="0" y="-217714"/>
            <a:ext cx="9144000" cy="2898866"/>
          </a:xfrm>
          <a:custGeom>
            <a:avLst/>
            <a:gdLst>
              <a:gd name="connsiteX0" fmla="*/ 0 w 9144000"/>
              <a:gd name="connsiteY0" fmla="*/ 0 h 2898866"/>
              <a:gd name="connsiteX1" fmla="*/ 9144000 w 9144000"/>
              <a:gd name="connsiteY1" fmla="*/ 0 h 2898866"/>
              <a:gd name="connsiteX2" fmla="*/ 9144000 w 9144000"/>
              <a:gd name="connsiteY2" fmla="*/ 635366 h 2898866"/>
              <a:gd name="connsiteX3" fmla="*/ 9144000 w 9144000"/>
              <a:gd name="connsiteY3" fmla="*/ 701014 h 2898866"/>
              <a:gd name="connsiteX4" fmla="*/ 9144000 w 9144000"/>
              <a:gd name="connsiteY4" fmla="*/ 955249 h 2898866"/>
              <a:gd name="connsiteX5" fmla="*/ 0 w 9144000"/>
              <a:gd name="connsiteY5" fmla="*/ 2898866 h 2898866"/>
              <a:gd name="connsiteX6" fmla="*/ 0 w 9144000"/>
              <a:gd name="connsiteY6" fmla="*/ 701014 h 2898866"/>
              <a:gd name="connsiteX7" fmla="*/ 0 w 9144000"/>
              <a:gd name="connsiteY7" fmla="*/ 635366 h 2898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2898866">
                <a:moveTo>
                  <a:pt x="0" y="0"/>
                </a:moveTo>
                <a:lnTo>
                  <a:pt x="9144000" y="0"/>
                </a:lnTo>
                <a:lnTo>
                  <a:pt x="9144000" y="635366"/>
                </a:lnTo>
                <a:lnTo>
                  <a:pt x="9144000" y="701014"/>
                </a:lnTo>
                <a:lnTo>
                  <a:pt x="9144000" y="955249"/>
                </a:lnTo>
                <a:lnTo>
                  <a:pt x="0" y="2898866"/>
                </a:lnTo>
                <a:lnTo>
                  <a:pt x="0" y="701014"/>
                </a:lnTo>
                <a:lnTo>
                  <a:pt x="0" y="63536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ctrTitle" hasCustomPrompt="1"/>
          </p:nvPr>
        </p:nvSpPr>
        <p:spPr>
          <a:xfrm>
            <a:off x="288000" y="306031"/>
            <a:ext cx="3996000" cy="3803983"/>
          </a:xfrm>
        </p:spPr>
        <p:txBody>
          <a:bodyPr anchor="ctr" anchorCtr="0">
            <a:noAutofit/>
          </a:bodyPr>
          <a:lstStyle>
            <a:lvl1pPr indent="0" algn="r">
              <a:lnSpc>
                <a:spcPts val="5400"/>
              </a:lnSpc>
              <a:defRPr sz="5400" b="0">
                <a:solidFill>
                  <a:schemeClr val="accent2"/>
                </a:solidFill>
                <a:latin typeface="FlandersArtSans-Bold" panose="00000800000000000000" pitchFamily="2" charset="0"/>
              </a:defRPr>
            </a:lvl1pPr>
          </a:lstStyle>
          <a:p>
            <a:r>
              <a:rPr lang="nl-NL" dirty="0"/>
              <a:t>KLIK OM DE STIJL TE BEWERKEN</a:t>
            </a:r>
            <a:endParaRPr lang="nl-BE" dirty="0"/>
          </a:p>
        </p:txBody>
      </p:sp>
      <p:sp>
        <p:nvSpPr>
          <p:cNvPr id="3" name="Ondertitel 2"/>
          <p:cNvSpPr>
            <a:spLocks noGrp="1"/>
          </p:cNvSpPr>
          <p:nvPr>
            <p:ph type="subTitle" idx="1" hasCustomPrompt="1"/>
          </p:nvPr>
        </p:nvSpPr>
        <p:spPr>
          <a:xfrm>
            <a:off x="287999" y="4315468"/>
            <a:ext cx="6840000" cy="522000"/>
          </a:xfrm>
          <a:solidFill>
            <a:schemeClr val="accent1"/>
          </a:solidFill>
        </p:spPr>
        <p:txBody>
          <a:bodyPr lIns="144000" tIns="144000" rIns="144000" bIns="14400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sp>
        <p:nvSpPr>
          <p:cNvPr id="7" name="Tijdelijke aanduiding voor inhoud 2">
            <a:extLst>
              <a:ext uri="{FF2B5EF4-FFF2-40B4-BE49-F238E27FC236}">
                <a16:creationId xmlns:a16="http://schemas.microsoft.com/office/drawing/2014/main" id="{232882F7-547B-47B6-9808-35F98C0B733D}"/>
              </a:ext>
            </a:extLst>
          </p:cNvPr>
          <p:cNvSpPr>
            <a:spLocks noGrp="1"/>
          </p:cNvSpPr>
          <p:nvPr>
            <p:ph sz="half" idx="10" hasCustomPrompt="1"/>
          </p:nvPr>
        </p:nvSpPr>
        <p:spPr>
          <a:xfrm>
            <a:off x="4572000" y="313369"/>
            <a:ext cx="4089870" cy="3796646"/>
          </a:xfrm>
        </p:spPr>
        <p:txBody>
          <a:bodyPr bIns="0" anchor="ctr" anchorCtr="0"/>
          <a:lstStyle>
            <a:lvl1pPr marL="457200" indent="-457200">
              <a:lnSpc>
                <a:spcPct val="90000"/>
              </a:lnSpc>
              <a:buFont typeface="+mj-lt"/>
              <a:buAutoNum type="arabicPeriod"/>
              <a:defRPr sz="2200" b="1">
                <a:latin typeface="Flanders Art Sans" panose="00000500000000000000" pitchFamily="50" charset="0"/>
              </a:defRPr>
            </a:lvl1pPr>
            <a:lvl2pPr marL="745200" indent="-457200">
              <a:lnSpc>
                <a:spcPct val="90000"/>
              </a:lnSpc>
              <a:buSzPct val="75000"/>
              <a:buFont typeface="+mj-lt"/>
              <a:buAutoNum type="arabicPeriod"/>
              <a:defRPr sz="2200">
                <a:solidFill>
                  <a:schemeClr val="bg1">
                    <a:lumMod val="50000"/>
                  </a:schemeClr>
                </a:solidFill>
                <a:latin typeface="FlandersArtSans-Regular" panose="00000500000000000000" pitchFamily="2" charset="0"/>
              </a:defRPr>
            </a:lvl2pPr>
            <a:lvl3pPr marL="918900" indent="-342900">
              <a:lnSpc>
                <a:spcPct val="90000"/>
              </a:lnSpc>
              <a:buSzPct val="85000"/>
              <a:buFont typeface="+mj-lt"/>
              <a:buAutoNum type="arabicPeriod"/>
              <a:defRPr>
                <a:latin typeface="FlandersArtSans-Regular" panose="00000500000000000000" pitchFamily="2" charset="0"/>
              </a:defRPr>
            </a:lvl3pPr>
            <a:lvl4pPr marL="1206900" indent="-342900">
              <a:lnSpc>
                <a:spcPct val="90000"/>
              </a:lnSpc>
              <a:buFont typeface="+mj-lt"/>
              <a:buAutoNum type="arabicPeriod"/>
              <a:defRPr>
                <a:latin typeface="FlandersArtSans-Regular" panose="00000500000000000000" pitchFamily="2" charset="0"/>
              </a:defRPr>
            </a:lvl4pPr>
            <a:lvl5pPr marL="1494900" indent="-342900">
              <a:lnSpc>
                <a:spcPct val="90000"/>
              </a:lnSpc>
              <a:buFont typeface="+mj-lt"/>
              <a:buAutoNum type="arabicPeriod"/>
              <a:defRPr>
                <a:latin typeface="FlandersArtSans-Regular" panose="00000500000000000000" pitchFamily="2"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8" name="Afbeelding 7">
            <a:extLst>
              <a:ext uri="{FF2B5EF4-FFF2-40B4-BE49-F238E27FC236}">
                <a16:creationId xmlns:a16="http://schemas.microsoft.com/office/drawing/2014/main" id="{7AD3401B-A564-6FDC-111E-FA38A4E45AD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445015" y="4260837"/>
            <a:ext cx="1357565" cy="576000"/>
          </a:xfrm>
          <a:prstGeom prst="rect">
            <a:avLst/>
          </a:prstGeom>
        </p:spPr>
      </p:pic>
    </p:spTree>
    <p:extLst>
      <p:ext uri="{BB962C8B-B14F-4D97-AF65-F5344CB8AC3E}">
        <p14:creationId xmlns:p14="http://schemas.microsoft.com/office/powerpoint/2010/main" val="36802990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nhoud_3">
    <p:bg>
      <p:bgPr>
        <a:solidFill>
          <a:schemeClr val="bg1">
            <a:alpha val="15000"/>
          </a:schemeClr>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p:nvPr>
        </p:nvSpPr>
        <p:spPr>
          <a:xfrm>
            <a:off x="482130" y="1144260"/>
            <a:ext cx="5975820" cy="625067"/>
          </a:xfrm>
        </p:spPr>
        <p:txBody>
          <a:bodyPr anchor="t" anchorCtr="0"/>
          <a:lstStyle>
            <a:lvl1pPr>
              <a:defRPr>
                <a:solidFill>
                  <a:schemeClr val="accent2"/>
                </a:solidFill>
                <a:latin typeface="FlandersArtSans-Bold" panose="00000800000000000000" pitchFamily="2" charset="0"/>
              </a:defRPr>
            </a:lvl1pPr>
          </a:lstStyle>
          <a:p>
            <a:r>
              <a:rPr lang="nl-NL" dirty="0"/>
              <a:t>Klik om de stijl te bewerken</a:t>
            </a:r>
            <a:endParaRPr lang="nl-BE" dirty="0"/>
          </a:p>
        </p:txBody>
      </p:sp>
      <p:sp>
        <p:nvSpPr>
          <p:cNvPr id="9" name="Tijdelijke aanduiding voor inhoud 2"/>
          <p:cNvSpPr>
            <a:spLocks noGrp="1"/>
          </p:cNvSpPr>
          <p:nvPr>
            <p:ph sz="half" idx="1"/>
          </p:nvPr>
        </p:nvSpPr>
        <p:spPr>
          <a:xfrm>
            <a:off x="482130" y="1836000"/>
            <a:ext cx="5975820" cy="2316900"/>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7" name="Ondertitel 2">
            <a:extLst>
              <a:ext uri="{FF2B5EF4-FFF2-40B4-BE49-F238E27FC236}">
                <a16:creationId xmlns:a16="http://schemas.microsoft.com/office/drawing/2014/main" id="{47BD4282-C216-4A01-9D13-E1DB1FBCD038}"/>
              </a:ext>
            </a:extLst>
          </p:cNvPr>
          <p:cNvSpPr>
            <a:spLocks noGrp="1"/>
          </p:cNvSpPr>
          <p:nvPr>
            <p:ph type="subTitle" idx="15" hasCustomPrompt="1"/>
          </p:nvPr>
        </p:nvSpPr>
        <p:spPr>
          <a:xfrm>
            <a:off x="482130" y="4250910"/>
            <a:ext cx="5975820" cy="522000"/>
          </a:xfrm>
          <a:solidFill>
            <a:schemeClr val="accent1"/>
          </a:solidFill>
        </p:spPr>
        <p:txBody>
          <a:bodyPr lIns="144000" tIns="144000" rIns="144000" bIns="144000">
            <a:noAutofit/>
          </a:bodyPr>
          <a:lstStyle>
            <a:lvl1pPr marL="0" indent="0" algn="l">
              <a:lnSpc>
                <a:spcPts val="1760"/>
              </a:lnSpc>
              <a:buNone/>
              <a:defRPr sz="1600" baseline="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sp>
        <p:nvSpPr>
          <p:cNvPr id="14" name="Vrije vorm: vorm 13">
            <a:extLst>
              <a:ext uri="{FF2B5EF4-FFF2-40B4-BE49-F238E27FC236}">
                <a16:creationId xmlns:a16="http://schemas.microsoft.com/office/drawing/2014/main" id="{37552FA2-C7F3-477E-8116-ACABAE08991D}"/>
              </a:ext>
            </a:extLst>
          </p:cNvPr>
          <p:cNvSpPr/>
          <p:nvPr userDrawn="1"/>
        </p:nvSpPr>
        <p:spPr>
          <a:xfrm>
            <a:off x="0" y="-1"/>
            <a:ext cx="3240000" cy="684000"/>
          </a:xfrm>
          <a:custGeom>
            <a:avLst/>
            <a:gdLst>
              <a:gd name="connsiteX0" fmla="*/ 0 w 3166343"/>
              <a:gd name="connsiteY0" fmla="*/ 0 h 684000"/>
              <a:gd name="connsiteX1" fmla="*/ 3166343 w 3166343"/>
              <a:gd name="connsiteY1" fmla="*/ 0 h 684000"/>
              <a:gd name="connsiteX2" fmla="*/ 14829 w 3166343"/>
              <a:gd name="connsiteY2" fmla="*/ 684000 h 684000"/>
              <a:gd name="connsiteX3" fmla="*/ 0 w 3166343"/>
              <a:gd name="connsiteY3" fmla="*/ 684000 h 684000"/>
              <a:gd name="connsiteX4" fmla="*/ 0 w 3166343"/>
              <a:gd name="connsiteY4" fmla="*/ 0 h 68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6343" h="684000">
                <a:moveTo>
                  <a:pt x="0" y="0"/>
                </a:moveTo>
                <a:lnTo>
                  <a:pt x="3166343" y="0"/>
                </a:lnTo>
                <a:lnTo>
                  <a:pt x="14829" y="684000"/>
                </a:lnTo>
                <a:lnTo>
                  <a:pt x="0" y="68400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afbeelding 2">
            <a:extLst>
              <a:ext uri="{FF2B5EF4-FFF2-40B4-BE49-F238E27FC236}">
                <a16:creationId xmlns:a16="http://schemas.microsoft.com/office/drawing/2014/main" id="{FDD05916-84D8-9B8E-A1DA-4EFE3B1DD716}"/>
              </a:ext>
            </a:extLst>
          </p:cNvPr>
          <p:cNvSpPr>
            <a:spLocks noGrp="1"/>
          </p:cNvSpPr>
          <p:nvPr>
            <p:ph type="pic" sz="quarter" idx="16"/>
          </p:nvPr>
        </p:nvSpPr>
        <p:spPr>
          <a:xfrm>
            <a:off x="6570000" y="1144260"/>
            <a:ext cx="2046950" cy="3628650"/>
          </a:xfrm>
        </p:spPr>
        <p:txBody>
          <a:bodyPr/>
          <a:lstStyle/>
          <a:p>
            <a:endParaRPr lang="nl-NL"/>
          </a:p>
        </p:txBody>
      </p:sp>
      <p:pic>
        <p:nvPicPr>
          <p:cNvPr id="4" name="Afbeelding 3">
            <a:extLst>
              <a:ext uri="{FF2B5EF4-FFF2-40B4-BE49-F238E27FC236}">
                <a16:creationId xmlns:a16="http://schemas.microsoft.com/office/drawing/2014/main" id="{9AC5364F-9E3A-048A-7487-8D2E0A8FAE9B}"/>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Tree>
    <p:extLst>
      <p:ext uri="{BB962C8B-B14F-4D97-AF65-F5344CB8AC3E}">
        <p14:creationId xmlns:p14="http://schemas.microsoft.com/office/powerpoint/2010/main" val="35241132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nhoud_4">
    <p:bg>
      <p:bgPr>
        <a:solidFill>
          <a:schemeClr val="accent1"/>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hasCustomPrompt="1"/>
          </p:nvPr>
        </p:nvSpPr>
        <p:spPr>
          <a:xfrm>
            <a:off x="482130" y="375840"/>
            <a:ext cx="3859740" cy="4391819"/>
          </a:xfrm>
        </p:spPr>
        <p:txBody>
          <a:bodyPr anchor="ctr" anchorCtr="0"/>
          <a:lstStyle>
            <a:lvl1pPr algn="r">
              <a:defRPr sz="5400">
                <a:latin typeface="FlandersArtSans-Bold" panose="00000800000000000000" pitchFamily="2" charset="0"/>
              </a:defRPr>
            </a:lvl1pPr>
          </a:lstStyle>
          <a:p>
            <a:r>
              <a:rPr lang="nl-NL" dirty="0"/>
              <a:t>Klik om de stijl te bewerken</a:t>
            </a:r>
            <a:endParaRPr lang="nl-BE" dirty="0"/>
          </a:p>
        </p:txBody>
      </p:sp>
      <p:sp>
        <p:nvSpPr>
          <p:cNvPr id="9" name="Tijdelijke aanduiding voor inhoud 2"/>
          <p:cNvSpPr>
            <a:spLocks noGrp="1"/>
          </p:cNvSpPr>
          <p:nvPr>
            <p:ph sz="half" idx="1" hasCustomPrompt="1"/>
          </p:nvPr>
        </p:nvSpPr>
        <p:spPr>
          <a:xfrm>
            <a:off x="4572000" y="375840"/>
            <a:ext cx="4089870" cy="4391819"/>
          </a:xfrm>
        </p:spPr>
        <p:txBody>
          <a:bodyPr bIns="0" anchor="ctr" anchorCtr="0"/>
          <a:lstStyle>
            <a:lvl1pPr marL="457200" indent="-457200">
              <a:lnSpc>
                <a:spcPct val="90000"/>
              </a:lnSpc>
              <a:buFont typeface="+mj-lt"/>
              <a:buAutoNum type="arabicPeriod"/>
              <a:defRPr sz="2200" b="1">
                <a:latin typeface="Flanders Art Sans" panose="00000500000000000000" pitchFamily="50" charset="0"/>
              </a:defRPr>
            </a:lvl1pPr>
            <a:lvl2pPr marL="745200" indent="-457200">
              <a:lnSpc>
                <a:spcPct val="90000"/>
              </a:lnSpc>
              <a:buSzPct val="75000"/>
              <a:buFont typeface="+mj-lt"/>
              <a:buAutoNum type="arabicPeriod"/>
              <a:defRPr sz="2200">
                <a:solidFill>
                  <a:schemeClr val="bg1">
                    <a:lumMod val="50000"/>
                  </a:schemeClr>
                </a:solidFill>
                <a:latin typeface="FlandersArtSans-Regular" panose="00000500000000000000" pitchFamily="2" charset="0"/>
              </a:defRPr>
            </a:lvl2pPr>
            <a:lvl3pPr marL="918900" indent="-342900">
              <a:lnSpc>
                <a:spcPct val="90000"/>
              </a:lnSpc>
              <a:buSzPct val="85000"/>
              <a:buFont typeface="+mj-lt"/>
              <a:buAutoNum type="arabicPeriod"/>
              <a:defRPr>
                <a:latin typeface="FlandersArtSans-Regular" panose="00000500000000000000" pitchFamily="2" charset="0"/>
              </a:defRPr>
            </a:lvl3pPr>
            <a:lvl4pPr marL="1206900" indent="-342900">
              <a:lnSpc>
                <a:spcPct val="90000"/>
              </a:lnSpc>
              <a:buFont typeface="+mj-lt"/>
              <a:buAutoNum type="arabicPeriod"/>
              <a:defRPr>
                <a:latin typeface="FlandersArtSans-Regular" panose="00000500000000000000" pitchFamily="2" charset="0"/>
              </a:defRPr>
            </a:lvl4pPr>
            <a:lvl5pPr marL="1494900" indent="-342900">
              <a:lnSpc>
                <a:spcPct val="90000"/>
              </a:lnSpc>
              <a:buFont typeface="+mj-lt"/>
              <a:buAutoNum type="arabicPeriod"/>
              <a:defRPr>
                <a:latin typeface="FlandersArtSans-Regular" panose="00000500000000000000" pitchFamily="2" charset="0"/>
              </a:defRPr>
            </a:lvl5pPr>
          </a:lstStyle>
          <a:p>
            <a:pPr lvl="0"/>
            <a:r>
              <a:rPr lang="nl-NL" dirty="0"/>
              <a:t>Klik om de stijl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6" name="Tijdelijke aanduiding voor afbeelding 17" descr="Afbeelding met binnen, hek&#10;&#10;Automatisch gegenereerde beschrijving">
            <a:extLst>
              <a:ext uri="{FF2B5EF4-FFF2-40B4-BE49-F238E27FC236}">
                <a16:creationId xmlns:a16="http://schemas.microsoft.com/office/drawing/2014/main" id="{75D083C8-7FF7-41D4-BFBB-C06CCDA80FE3}"/>
              </a:ext>
            </a:extLst>
          </p:cNvPr>
          <p:cNvPicPr>
            <a:picLocks noChangeAspect="1"/>
          </p:cNvPicPr>
          <p:nvPr userDrawn="1"/>
        </p:nvPicPr>
        <p:blipFill rotWithShape="1">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l="11619" t="24309" r="51175" b="63865"/>
          <a:stretch/>
        </p:blipFill>
        <p:spPr>
          <a:xfrm rot="10800000">
            <a:off x="5564187" y="3556757"/>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7" name="Tijdelijke aanduiding voor afbeelding 17" descr="Afbeelding met binnen, hek&#10;&#10;Automatisch gegenereerde beschrijving">
            <a:extLst>
              <a:ext uri="{FF2B5EF4-FFF2-40B4-BE49-F238E27FC236}">
                <a16:creationId xmlns:a16="http://schemas.microsoft.com/office/drawing/2014/main" id="{A33A7E94-DF06-40C3-B8F9-9985A5479C21}"/>
              </a:ext>
            </a:extLst>
          </p:cNvPr>
          <p:cNvPicPr>
            <a:picLocks noChangeAspect="1"/>
          </p:cNvPicPr>
          <p:nvPr userDrawn="1"/>
        </p:nvPicPr>
        <p:blipFill rotWithShape="1">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3" name="Afbeelding 2">
            <a:extLst>
              <a:ext uri="{FF2B5EF4-FFF2-40B4-BE49-F238E27FC236}">
                <a16:creationId xmlns:a16="http://schemas.microsoft.com/office/drawing/2014/main" id="{A1A23C07-877C-AA54-7E28-9BB719B0D6F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Tree>
    <p:extLst>
      <p:ext uri="{BB962C8B-B14F-4D97-AF65-F5344CB8AC3E}">
        <p14:creationId xmlns:p14="http://schemas.microsoft.com/office/powerpoint/2010/main" val="1472432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_3">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D96A33BB-BBF1-EFE6-40DB-3367A1888D47}"/>
              </a:ext>
            </a:extLst>
          </p:cNvPr>
          <p:cNvSpPr>
            <a:spLocks noGrp="1"/>
          </p:cNvSpPr>
          <p:nvPr>
            <p:ph type="sldNum" sz="quarter" idx="12"/>
          </p:nvPr>
        </p:nvSpPr>
        <p:spPr/>
        <p:txBody>
          <a:bodyPr/>
          <a:lstStyle/>
          <a:p>
            <a:fld id="{492AD3B4-D906-4191-84FB-4FE613E48036}" type="slidenum">
              <a:rPr lang="nl-BE" smtClean="0"/>
              <a:pPr/>
              <a:t>‹nr.›</a:t>
            </a:fld>
            <a:endParaRPr lang="nl-BE" dirty="0"/>
          </a:p>
        </p:txBody>
      </p:sp>
      <p:sp>
        <p:nvSpPr>
          <p:cNvPr id="6" name="Vrije vorm: vorm 5">
            <a:extLst>
              <a:ext uri="{FF2B5EF4-FFF2-40B4-BE49-F238E27FC236}">
                <a16:creationId xmlns:a16="http://schemas.microsoft.com/office/drawing/2014/main" id="{8A44EFA4-A249-8585-B63A-05796497FF8F}"/>
              </a:ext>
            </a:extLst>
          </p:cNvPr>
          <p:cNvSpPr/>
          <p:nvPr userDrawn="1"/>
        </p:nvSpPr>
        <p:spPr>
          <a:xfrm>
            <a:off x="-16819" y="-8371"/>
            <a:ext cx="4588819" cy="5151871"/>
          </a:xfrm>
          <a:custGeom>
            <a:avLst/>
            <a:gdLst>
              <a:gd name="connsiteX0" fmla="*/ 0 w 4588819"/>
              <a:gd name="connsiteY0" fmla="*/ 0 h 5151871"/>
              <a:gd name="connsiteX1" fmla="*/ 1641322 w 4588819"/>
              <a:gd name="connsiteY1" fmla="*/ 0 h 5151871"/>
              <a:gd name="connsiteX2" fmla="*/ 2607343 w 4588819"/>
              <a:gd name="connsiteY2" fmla="*/ 0 h 5151871"/>
              <a:gd name="connsiteX3" fmla="*/ 2820500 w 4588819"/>
              <a:gd name="connsiteY3" fmla="*/ 0 h 5151871"/>
              <a:gd name="connsiteX4" fmla="*/ 4588819 w 4588819"/>
              <a:gd name="connsiteY4" fmla="*/ 5151871 h 5151871"/>
              <a:gd name="connsiteX5" fmla="*/ 2607343 w 4588819"/>
              <a:gd name="connsiteY5" fmla="*/ 5151871 h 5151871"/>
              <a:gd name="connsiteX6" fmla="*/ 1641322 w 4588819"/>
              <a:gd name="connsiteY6" fmla="*/ 5151871 h 5151871"/>
              <a:gd name="connsiteX7" fmla="*/ 0 w 4588819"/>
              <a:gd name="connsiteY7" fmla="*/ 5151871 h 5151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88819" h="5151871">
                <a:moveTo>
                  <a:pt x="0" y="0"/>
                </a:moveTo>
                <a:lnTo>
                  <a:pt x="1641322" y="0"/>
                </a:lnTo>
                <a:lnTo>
                  <a:pt x="2607343" y="0"/>
                </a:lnTo>
                <a:lnTo>
                  <a:pt x="2820500" y="0"/>
                </a:lnTo>
                <a:lnTo>
                  <a:pt x="4588819" y="5151871"/>
                </a:lnTo>
                <a:lnTo>
                  <a:pt x="2607343" y="5151871"/>
                </a:lnTo>
                <a:lnTo>
                  <a:pt x="1641322" y="5151871"/>
                </a:lnTo>
                <a:lnTo>
                  <a:pt x="0" y="515187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8" name="Ondertitel 2">
            <a:extLst>
              <a:ext uri="{FF2B5EF4-FFF2-40B4-BE49-F238E27FC236}">
                <a16:creationId xmlns:a16="http://schemas.microsoft.com/office/drawing/2014/main" id="{3AB5E239-A528-A2E7-93E3-F8AB270DECDD}"/>
              </a:ext>
            </a:extLst>
          </p:cNvPr>
          <p:cNvSpPr>
            <a:spLocks noGrp="1"/>
          </p:cNvSpPr>
          <p:nvPr>
            <p:ph type="subTitle" idx="1" hasCustomPrompt="1"/>
          </p:nvPr>
        </p:nvSpPr>
        <p:spPr>
          <a:xfrm>
            <a:off x="288000" y="4293704"/>
            <a:ext cx="3578322" cy="460996"/>
          </a:xfrm>
        </p:spPr>
        <p:txBody>
          <a:bodyPr bIns="0" anchor="b"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sp>
        <p:nvSpPr>
          <p:cNvPr id="10" name="Tijdelijke aanduiding voor titel 1">
            <a:extLst>
              <a:ext uri="{FF2B5EF4-FFF2-40B4-BE49-F238E27FC236}">
                <a16:creationId xmlns:a16="http://schemas.microsoft.com/office/drawing/2014/main" id="{A3CFCB0F-4E75-AE76-E28F-066F8E52074F}"/>
              </a:ext>
            </a:extLst>
          </p:cNvPr>
          <p:cNvSpPr>
            <a:spLocks noGrp="1"/>
          </p:cNvSpPr>
          <p:nvPr>
            <p:ph type="title" hasCustomPrompt="1"/>
          </p:nvPr>
        </p:nvSpPr>
        <p:spPr>
          <a:xfrm>
            <a:off x="288000" y="1143000"/>
            <a:ext cx="6430852" cy="2862786"/>
          </a:xfrm>
          <a:prstGeom prst="rect">
            <a:avLst/>
          </a:prstGeom>
        </p:spPr>
        <p:txBody>
          <a:bodyPr vert="horz" lIns="0" tIns="0" rIns="0" bIns="0" rtlCol="0" anchor="ctr" anchorCtr="0">
            <a:noAutofit/>
          </a:bodyPr>
          <a:lstStyle>
            <a:lvl1pPr>
              <a:lnSpc>
                <a:spcPts val="7200"/>
              </a:lnSpc>
              <a:defRPr sz="7200">
                <a:solidFill>
                  <a:schemeClr val="accent4"/>
                </a:solidFill>
              </a:defRPr>
            </a:lvl1pPr>
          </a:lstStyle>
          <a:p>
            <a:r>
              <a:rPr lang="nl-NL" dirty="0"/>
              <a:t>KLIK OM STIJL TE BEWERKEN</a:t>
            </a:r>
            <a:endParaRPr lang="nl-BE" dirty="0"/>
          </a:p>
        </p:txBody>
      </p:sp>
    </p:spTree>
    <p:extLst>
      <p:ext uri="{BB962C8B-B14F-4D97-AF65-F5344CB8AC3E}">
        <p14:creationId xmlns:p14="http://schemas.microsoft.com/office/powerpoint/2010/main" val="22505186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nhoud_5">
    <p:bg>
      <p:bgPr>
        <a:solidFill>
          <a:schemeClr val="accent1"/>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inhoud 2"/>
          <p:cNvSpPr>
            <a:spLocks noGrp="1"/>
          </p:cNvSpPr>
          <p:nvPr>
            <p:ph sz="half" idx="1"/>
          </p:nvPr>
        </p:nvSpPr>
        <p:spPr>
          <a:xfrm>
            <a:off x="482130" y="1620000"/>
            <a:ext cx="8156348" cy="3127412"/>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7" name="Tijdelijke aanduiding voor afbeelding 17" descr="Afbeelding met binnen, hek&#10;&#10;Automatisch gegenereerde beschrijving">
            <a:extLst>
              <a:ext uri="{FF2B5EF4-FFF2-40B4-BE49-F238E27FC236}">
                <a16:creationId xmlns:a16="http://schemas.microsoft.com/office/drawing/2014/main" id="{2F462A5C-14E7-4328-8096-B9D21C12886A}"/>
              </a:ext>
            </a:extLst>
          </p:cNvPr>
          <p:cNvPicPr>
            <a:picLocks noChangeAspect="1"/>
          </p:cNvPicPr>
          <p:nvPr userDrawn="1"/>
        </p:nvPicPr>
        <p:blipFill rotWithShape="1">
          <a:blip r:embed="rId4" cstate="print">
            <a:duotone>
              <a:prstClr val="black"/>
              <a:schemeClr val="accent2">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8" name="Titel 1"/>
          <p:cNvSpPr>
            <a:spLocks noGrp="1"/>
          </p:cNvSpPr>
          <p:nvPr>
            <p:ph type="title"/>
          </p:nvPr>
        </p:nvSpPr>
        <p:spPr>
          <a:xfrm>
            <a:off x="482130" y="900000"/>
            <a:ext cx="6962885" cy="646302"/>
          </a:xfrm>
        </p:spPr>
        <p:txBody>
          <a:bodyPr anchor="t" anchorCtr="0"/>
          <a:lstStyle>
            <a:lvl1pPr>
              <a:defRPr>
                <a:solidFill>
                  <a:schemeClr val="accent2"/>
                </a:solidFill>
                <a:latin typeface="FlandersArtSans-Bold" panose="00000800000000000000" pitchFamily="2" charset="0"/>
              </a:defRPr>
            </a:lvl1pPr>
          </a:lstStyle>
          <a:p>
            <a:r>
              <a:rPr lang="nl-NL" dirty="0"/>
              <a:t>Klik om de stijl te bewerken</a:t>
            </a:r>
            <a:endParaRPr lang="nl-BE" dirty="0"/>
          </a:p>
        </p:txBody>
      </p:sp>
      <p:pic>
        <p:nvPicPr>
          <p:cNvPr id="4" name="Afbeelding 3">
            <a:extLst>
              <a:ext uri="{FF2B5EF4-FFF2-40B4-BE49-F238E27FC236}">
                <a16:creationId xmlns:a16="http://schemas.microsoft.com/office/drawing/2014/main" id="{8725A66B-C416-8DEB-6B8C-20D5465FC6EB}"/>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Tree>
    <p:extLst>
      <p:ext uri="{BB962C8B-B14F-4D97-AF65-F5344CB8AC3E}">
        <p14:creationId xmlns:p14="http://schemas.microsoft.com/office/powerpoint/2010/main" val="33290623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nhoud_6">
    <p:bg>
      <p:bgPr>
        <a:solidFill>
          <a:schemeClr val="accent1"/>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inhoud 2"/>
          <p:cNvSpPr>
            <a:spLocks noGrp="1"/>
          </p:cNvSpPr>
          <p:nvPr>
            <p:ph sz="half" idx="1"/>
          </p:nvPr>
        </p:nvSpPr>
        <p:spPr>
          <a:xfrm>
            <a:off x="482130" y="1620000"/>
            <a:ext cx="5975820" cy="3159522"/>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3" name="Tijdelijke aanduiding voor afbeelding 2">
            <a:extLst>
              <a:ext uri="{FF2B5EF4-FFF2-40B4-BE49-F238E27FC236}">
                <a16:creationId xmlns:a16="http://schemas.microsoft.com/office/drawing/2014/main" id="{2C56FF63-981C-4B0A-8020-4516BA65DCED}"/>
              </a:ext>
            </a:extLst>
          </p:cNvPr>
          <p:cNvSpPr>
            <a:spLocks noGrp="1"/>
          </p:cNvSpPr>
          <p:nvPr>
            <p:ph type="pic" sz="quarter" idx="14"/>
          </p:nvPr>
        </p:nvSpPr>
        <p:spPr>
          <a:xfrm>
            <a:off x="6570000" y="1148759"/>
            <a:ext cx="2046950" cy="3618901"/>
          </a:xfrm>
        </p:spPr>
        <p:txBody>
          <a:bodyPr/>
          <a:lstStyle/>
          <a:p>
            <a:endParaRPr lang="nl-NL"/>
          </a:p>
        </p:txBody>
      </p:sp>
      <p:pic>
        <p:nvPicPr>
          <p:cNvPr id="12" name="Tijdelijke aanduiding voor afbeelding 17" descr="Afbeelding met binnen, hek&#10;&#10;Automatisch gegenereerde beschrijving">
            <a:extLst>
              <a:ext uri="{FF2B5EF4-FFF2-40B4-BE49-F238E27FC236}">
                <a16:creationId xmlns:a16="http://schemas.microsoft.com/office/drawing/2014/main" id="{06E2789B-B2D6-41F2-8D19-3329A592CB4C}"/>
              </a:ext>
            </a:extLst>
          </p:cNvPr>
          <p:cNvPicPr>
            <a:picLocks noChangeAspect="1"/>
          </p:cNvPicPr>
          <p:nvPr userDrawn="1"/>
        </p:nvPicPr>
        <p:blipFill rotWithShape="1">
          <a:blip r:embed="rId4" cstate="print">
            <a:duotone>
              <a:prstClr val="black"/>
              <a:schemeClr val="accent2">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8" name="Titel 1"/>
          <p:cNvSpPr>
            <a:spLocks noGrp="1"/>
          </p:cNvSpPr>
          <p:nvPr>
            <p:ph type="title"/>
          </p:nvPr>
        </p:nvSpPr>
        <p:spPr>
          <a:xfrm>
            <a:off x="482130" y="900000"/>
            <a:ext cx="5975820" cy="642109"/>
          </a:xfrm>
        </p:spPr>
        <p:txBody>
          <a:bodyPr anchor="t" anchorCtr="0"/>
          <a:lstStyle>
            <a:lvl1pPr>
              <a:defRPr>
                <a:solidFill>
                  <a:schemeClr val="accent1"/>
                </a:solidFill>
                <a:latin typeface="FlandersArtSans-Bold" panose="00000800000000000000" pitchFamily="2" charset="0"/>
              </a:defRPr>
            </a:lvl1pPr>
          </a:lstStyle>
          <a:p>
            <a:r>
              <a:rPr lang="nl-NL" dirty="0"/>
              <a:t>Klik om de stijl te bewerken</a:t>
            </a:r>
            <a:endParaRPr lang="nl-BE" dirty="0"/>
          </a:p>
        </p:txBody>
      </p:sp>
      <p:pic>
        <p:nvPicPr>
          <p:cNvPr id="4" name="Afbeelding 3">
            <a:extLst>
              <a:ext uri="{FF2B5EF4-FFF2-40B4-BE49-F238E27FC236}">
                <a16:creationId xmlns:a16="http://schemas.microsoft.com/office/drawing/2014/main" id="{2F0E7D23-C54A-AB36-BCED-5414147732FA}"/>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Tree>
    <p:extLst>
      <p:ext uri="{BB962C8B-B14F-4D97-AF65-F5344CB8AC3E}">
        <p14:creationId xmlns:p14="http://schemas.microsoft.com/office/powerpoint/2010/main" val="33826894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nhoud_7">
    <p:bg>
      <p:bgPr>
        <a:solidFill>
          <a:schemeClr val="bg1"/>
        </a:solidFill>
        <a:effectLst/>
      </p:bgPr>
    </p:bg>
    <p:spTree>
      <p:nvGrpSpPr>
        <p:cNvPr id="1" name=""/>
        <p:cNvGrpSpPr/>
        <p:nvPr/>
      </p:nvGrpSpPr>
      <p:grpSpPr>
        <a:xfrm>
          <a:off x="0" y="0"/>
          <a:ext cx="0" cy="0"/>
          <a:chOff x="0" y="0"/>
          <a:chExt cx="0" cy="0"/>
        </a:xfrm>
      </p:grpSpPr>
      <p:sp>
        <p:nvSpPr>
          <p:cNvPr id="22" name="Vrije vorm: vorm 21">
            <a:extLst>
              <a:ext uri="{FF2B5EF4-FFF2-40B4-BE49-F238E27FC236}">
                <a16:creationId xmlns:a16="http://schemas.microsoft.com/office/drawing/2014/main" id="{1404A0EE-B449-4F18-803B-D34317BBAE7B}"/>
              </a:ext>
            </a:extLst>
          </p:cNvPr>
          <p:cNvSpPr/>
          <p:nvPr userDrawn="1"/>
        </p:nvSpPr>
        <p:spPr>
          <a:xfrm>
            <a:off x="0" y="2447808"/>
            <a:ext cx="9144000" cy="2695693"/>
          </a:xfrm>
          <a:custGeom>
            <a:avLst/>
            <a:gdLst>
              <a:gd name="connsiteX0" fmla="*/ 9144000 w 9144000"/>
              <a:gd name="connsiteY0" fmla="*/ 0 h 2695693"/>
              <a:gd name="connsiteX1" fmla="*/ 9144000 w 9144000"/>
              <a:gd name="connsiteY1" fmla="*/ 2695693 h 2695693"/>
              <a:gd name="connsiteX2" fmla="*/ 0 w 9144000"/>
              <a:gd name="connsiteY2" fmla="*/ 2695693 h 2695693"/>
              <a:gd name="connsiteX3" fmla="*/ 0 w 9144000"/>
              <a:gd name="connsiteY3" fmla="*/ 1943617 h 2695693"/>
              <a:gd name="connsiteX4" fmla="*/ 9144000 w 9144000"/>
              <a:gd name="connsiteY4" fmla="*/ 0 h 2695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695693">
                <a:moveTo>
                  <a:pt x="9144000" y="0"/>
                </a:moveTo>
                <a:lnTo>
                  <a:pt x="9144000" y="2695693"/>
                </a:lnTo>
                <a:lnTo>
                  <a:pt x="0" y="2695693"/>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hasCustomPrompt="1"/>
          </p:nvPr>
        </p:nvSpPr>
        <p:spPr>
          <a:xfrm>
            <a:off x="482130" y="375840"/>
            <a:ext cx="3859740" cy="4391819"/>
          </a:xfrm>
        </p:spPr>
        <p:txBody>
          <a:bodyPr anchor="ctr" anchorCtr="0"/>
          <a:lstStyle>
            <a:lvl1pPr algn="r">
              <a:defRPr sz="5400">
                <a:solidFill>
                  <a:schemeClr val="accent1"/>
                </a:solidFill>
                <a:latin typeface="FlandersArtSans-Bold" panose="00000800000000000000" pitchFamily="2" charset="0"/>
              </a:defRPr>
            </a:lvl1pPr>
          </a:lstStyle>
          <a:p>
            <a:r>
              <a:rPr lang="nl-NL" dirty="0"/>
              <a:t>Klik om de stijl te bewerken</a:t>
            </a:r>
            <a:endParaRPr lang="nl-BE" dirty="0"/>
          </a:p>
        </p:txBody>
      </p:sp>
      <p:sp>
        <p:nvSpPr>
          <p:cNvPr id="9" name="Tijdelijke aanduiding voor inhoud 2"/>
          <p:cNvSpPr>
            <a:spLocks noGrp="1"/>
          </p:cNvSpPr>
          <p:nvPr>
            <p:ph sz="half" idx="1" hasCustomPrompt="1"/>
          </p:nvPr>
        </p:nvSpPr>
        <p:spPr>
          <a:xfrm>
            <a:off x="4572000" y="965518"/>
            <a:ext cx="4089870" cy="3732862"/>
          </a:xfrm>
        </p:spPr>
        <p:txBody>
          <a:bodyPr bIns="0" anchor="ctr" anchorCtr="0"/>
          <a:lstStyle>
            <a:lvl1pPr marL="457200" indent="-457200">
              <a:lnSpc>
                <a:spcPct val="90000"/>
              </a:lnSpc>
              <a:buFont typeface="+mj-lt"/>
              <a:buAutoNum type="arabicPeriod"/>
              <a:defRPr sz="2200" b="1">
                <a:latin typeface="Flanders Art Sans" panose="00000500000000000000" pitchFamily="50" charset="0"/>
              </a:defRPr>
            </a:lvl1pPr>
            <a:lvl2pPr marL="745200" indent="-457200">
              <a:lnSpc>
                <a:spcPct val="90000"/>
              </a:lnSpc>
              <a:buSzPct val="75000"/>
              <a:buFont typeface="+mj-lt"/>
              <a:buAutoNum type="arabicPeriod"/>
              <a:defRPr sz="2200">
                <a:solidFill>
                  <a:schemeClr val="bg1">
                    <a:lumMod val="50000"/>
                  </a:schemeClr>
                </a:solidFill>
                <a:latin typeface="FlandersArtSans-Regular" panose="00000500000000000000" pitchFamily="2" charset="0"/>
              </a:defRPr>
            </a:lvl2pPr>
            <a:lvl3pPr marL="918900" indent="-342900">
              <a:lnSpc>
                <a:spcPct val="90000"/>
              </a:lnSpc>
              <a:buSzPct val="85000"/>
              <a:buFont typeface="+mj-lt"/>
              <a:buAutoNum type="arabicPeriod"/>
              <a:defRPr>
                <a:latin typeface="FlandersArtSans-Regular" panose="00000500000000000000" pitchFamily="2" charset="0"/>
              </a:defRPr>
            </a:lvl3pPr>
            <a:lvl4pPr marL="1206900" indent="-342900">
              <a:lnSpc>
                <a:spcPct val="90000"/>
              </a:lnSpc>
              <a:buFont typeface="+mj-lt"/>
              <a:buAutoNum type="arabicPeriod"/>
              <a:defRPr>
                <a:latin typeface="FlandersArtSans-Regular" panose="00000500000000000000" pitchFamily="2" charset="0"/>
              </a:defRPr>
            </a:lvl4pPr>
            <a:lvl5pPr marL="1494900" indent="-342900">
              <a:lnSpc>
                <a:spcPct val="90000"/>
              </a:lnSpc>
              <a:buFont typeface="+mj-lt"/>
              <a:buAutoNum type="arabicPeriod"/>
              <a:defRPr>
                <a:latin typeface="FlandersArtSans-Regular" panose="00000500000000000000" pitchFamily="2" charset="0"/>
              </a:defRPr>
            </a:lvl5pPr>
          </a:lstStyle>
          <a:p>
            <a:pPr lvl="0"/>
            <a:r>
              <a:rPr lang="nl-NL" dirty="0"/>
              <a:t>Klik om de stijl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3" name="Afbeelding 2">
            <a:extLst>
              <a:ext uri="{FF2B5EF4-FFF2-40B4-BE49-F238E27FC236}">
                <a16:creationId xmlns:a16="http://schemas.microsoft.com/office/drawing/2014/main" id="{901EA7F3-8F5D-456E-268C-44FA5232578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Tree>
    <p:extLst>
      <p:ext uri="{BB962C8B-B14F-4D97-AF65-F5344CB8AC3E}">
        <p14:creationId xmlns:p14="http://schemas.microsoft.com/office/powerpoint/2010/main" val="2394453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nhoud_8">
    <p:bg>
      <p:bgPr>
        <a:solidFill>
          <a:schemeClr val="tx1">
            <a:alpha val="15000"/>
          </a:schemeClr>
        </a:solidFill>
        <a:effectLst/>
      </p:bgPr>
    </p:bg>
    <p:spTree>
      <p:nvGrpSpPr>
        <p:cNvPr id="1" name=""/>
        <p:cNvGrpSpPr/>
        <p:nvPr/>
      </p:nvGrpSpPr>
      <p:grpSpPr>
        <a:xfrm>
          <a:off x="0" y="0"/>
          <a:ext cx="0" cy="0"/>
          <a:chOff x="0" y="0"/>
          <a:chExt cx="0" cy="0"/>
        </a:xfrm>
      </p:grpSpPr>
      <p:sp>
        <p:nvSpPr>
          <p:cNvPr id="22" name="Vrije vorm: vorm 21">
            <a:extLst>
              <a:ext uri="{FF2B5EF4-FFF2-40B4-BE49-F238E27FC236}">
                <a16:creationId xmlns:a16="http://schemas.microsoft.com/office/drawing/2014/main" id="{1404A0EE-B449-4F18-803B-D34317BBAE7B}"/>
              </a:ext>
            </a:extLst>
          </p:cNvPr>
          <p:cNvSpPr/>
          <p:nvPr userDrawn="1"/>
        </p:nvSpPr>
        <p:spPr>
          <a:xfrm>
            <a:off x="0" y="2447808"/>
            <a:ext cx="9144000" cy="2695693"/>
          </a:xfrm>
          <a:custGeom>
            <a:avLst/>
            <a:gdLst>
              <a:gd name="connsiteX0" fmla="*/ 9144000 w 9144000"/>
              <a:gd name="connsiteY0" fmla="*/ 0 h 2695693"/>
              <a:gd name="connsiteX1" fmla="*/ 9144000 w 9144000"/>
              <a:gd name="connsiteY1" fmla="*/ 2695693 h 2695693"/>
              <a:gd name="connsiteX2" fmla="*/ 0 w 9144000"/>
              <a:gd name="connsiteY2" fmla="*/ 2695693 h 2695693"/>
              <a:gd name="connsiteX3" fmla="*/ 0 w 9144000"/>
              <a:gd name="connsiteY3" fmla="*/ 1943617 h 2695693"/>
              <a:gd name="connsiteX4" fmla="*/ 9144000 w 9144000"/>
              <a:gd name="connsiteY4" fmla="*/ 0 h 2695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695693">
                <a:moveTo>
                  <a:pt x="9144000" y="0"/>
                </a:moveTo>
                <a:lnTo>
                  <a:pt x="9144000" y="2695693"/>
                </a:lnTo>
                <a:lnTo>
                  <a:pt x="0" y="2695693"/>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inhoud 2"/>
          <p:cNvSpPr>
            <a:spLocks noGrp="1"/>
          </p:cNvSpPr>
          <p:nvPr>
            <p:ph sz="half" idx="1"/>
          </p:nvPr>
        </p:nvSpPr>
        <p:spPr>
          <a:xfrm>
            <a:off x="482130" y="1620000"/>
            <a:ext cx="8134820" cy="3115551"/>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3" name="Afbeelding 2">
            <a:extLst>
              <a:ext uri="{FF2B5EF4-FFF2-40B4-BE49-F238E27FC236}">
                <a16:creationId xmlns:a16="http://schemas.microsoft.com/office/drawing/2014/main" id="{AE104F60-0CED-5F69-5829-57880CAF63AC}"/>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
        <p:nvSpPr>
          <p:cNvPr id="4" name="Titel 1">
            <a:extLst>
              <a:ext uri="{FF2B5EF4-FFF2-40B4-BE49-F238E27FC236}">
                <a16:creationId xmlns:a16="http://schemas.microsoft.com/office/drawing/2014/main" id="{81530A83-9165-1561-5217-5C20D2BE3629}"/>
              </a:ext>
            </a:extLst>
          </p:cNvPr>
          <p:cNvSpPr>
            <a:spLocks noGrp="1"/>
          </p:cNvSpPr>
          <p:nvPr>
            <p:ph type="title"/>
          </p:nvPr>
        </p:nvSpPr>
        <p:spPr>
          <a:xfrm>
            <a:off x="482130" y="900000"/>
            <a:ext cx="5975820" cy="642109"/>
          </a:xfrm>
        </p:spPr>
        <p:txBody>
          <a:bodyPr anchor="t" anchorCtr="0"/>
          <a:lstStyle>
            <a:lvl1pPr>
              <a:defRPr>
                <a:solidFill>
                  <a:schemeClr val="accent6"/>
                </a:solidFill>
                <a:latin typeface="FlandersArtSans-Bold" panose="00000800000000000000" pitchFamily="2" charset="0"/>
              </a:defRPr>
            </a:lvl1pPr>
          </a:lstStyle>
          <a:p>
            <a:r>
              <a:rPr lang="nl-NL" dirty="0"/>
              <a:t>Klik om de stijl te bewerken</a:t>
            </a:r>
            <a:endParaRPr lang="nl-BE" dirty="0"/>
          </a:p>
        </p:txBody>
      </p:sp>
    </p:spTree>
    <p:extLst>
      <p:ext uri="{BB962C8B-B14F-4D97-AF65-F5344CB8AC3E}">
        <p14:creationId xmlns:p14="http://schemas.microsoft.com/office/powerpoint/2010/main" val="10279246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nhoud_9">
    <p:bg>
      <p:bgPr>
        <a:solidFill>
          <a:schemeClr val="tx1">
            <a:alpha val="15000"/>
          </a:schemeClr>
        </a:solidFill>
        <a:effectLst/>
      </p:bgPr>
    </p:bg>
    <p:spTree>
      <p:nvGrpSpPr>
        <p:cNvPr id="1" name=""/>
        <p:cNvGrpSpPr/>
        <p:nvPr/>
      </p:nvGrpSpPr>
      <p:grpSpPr>
        <a:xfrm>
          <a:off x="0" y="0"/>
          <a:ext cx="0" cy="0"/>
          <a:chOff x="0" y="0"/>
          <a:chExt cx="0" cy="0"/>
        </a:xfrm>
      </p:grpSpPr>
      <p:sp>
        <p:nvSpPr>
          <p:cNvPr id="11" name="Vrije vorm: vorm 10">
            <a:extLst>
              <a:ext uri="{FF2B5EF4-FFF2-40B4-BE49-F238E27FC236}">
                <a16:creationId xmlns:a16="http://schemas.microsoft.com/office/drawing/2014/main" id="{83AB9E72-2043-4FEB-9D7C-3FB743423195}"/>
              </a:ext>
            </a:extLst>
          </p:cNvPr>
          <p:cNvSpPr/>
          <p:nvPr userDrawn="1"/>
        </p:nvSpPr>
        <p:spPr>
          <a:xfrm>
            <a:off x="0" y="2447808"/>
            <a:ext cx="9144000" cy="2695693"/>
          </a:xfrm>
          <a:custGeom>
            <a:avLst/>
            <a:gdLst>
              <a:gd name="connsiteX0" fmla="*/ 9144000 w 9144000"/>
              <a:gd name="connsiteY0" fmla="*/ 0 h 2695693"/>
              <a:gd name="connsiteX1" fmla="*/ 9144000 w 9144000"/>
              <a:gd name="connsiteY1" fmla="*/ 2695693 h 2695693"/>
              <a:gd name="connsiteX2" fmla="*/ 0 w 9144000"/>
              <a:gd name="connsiteY2" fmla="*/ 2695693 h 2695693"/>
              <a:gd name="connsiteX3" fmla="*/ 0 w 9144000"/>
              <a:gd name="connsiteY3" fmla="*/ 1943617 h 2695693"/>
              <a:gd name="connsiteX4" fmla="*/ 9144000 w 9144000"/>
              <a:gd name="connsiteY4" fmla="*/ 0 h 2695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695693">
                <a:moveTo>
                  <a:pt x="9144000" y="0"/>
                </a:moveTo>
                <a:lnTo>
                  <a:pt x="9144000" y="2695693"/>
                </a:lnTo>
                <a:lnTo>
                  <a:pt x="0" y="2695693"/>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inhoud 2"/>
          <p:cNvSpPr>
            <a:spLocks noGrp="1"/>
          </p:cNvSpPr>
          <p:nvPr>
            <p:ph sz="half" idx="1"/>
          </p:nvPr>
        </p:nvSpPr>
        <p:spPr>
          <a:xfrm>
            <a:off x="482130" y="1620000"/>
            <a:ext cx="5975820" cy="3147660"/>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4" name="Tijdelijke aanduiding voor afbeelding 2">
            <a:extLst>
              <a:ext uri="{FF2B5EF4-FFF2-40B4-BE49-F238E27FC236}">
                <a16:creationId xmlns:a16="http://schemas.microsoft.com/office/drawing/2014/main" id="{235A58EA-8620-422C-0F46-92530B823B49}"/>
              </a:ext>
            </a:extLst>
          </p:cNvPr>
          <p:cNvSpPr>
            <a:spLocks noGrp="1"/>
          </p:cNvSpPr>
          <p:nvPr>
            <p:ph type="pic" sz="quarter" idx="15"/>
          </p:nvPr>
        </p:nvSpPr>
        <p:spPr>
          <a:xfrm>
            <a:off x="6570000" y="1143000"/>
            <a:ext cx="2046950" cy="3624660"/>
          </a:xfrm>
        </p:spPr>
        <p:txBody>
          <a:bodyPr/>
          <a:lstStyle/>
          <a:p>
            <a:endParaRPr lang="nl-NL"/>
          </a:p>
        </p:txBody>
      </p:sp>
      <p:pic>
        <p:nvPicPr>
          <p:cNvPr id="6" name="Afbeelding 5">
            <a:extLst>
              <a:ext uri="{FF2B5EF4-FFF2-40B4-BE49-F238E27FC236}">
                <a16:creationId xmlns:a16="http://schemas.microsoft.com/office/drawing/2014/main" id="{F44D37EF-8489-5652-6E0B-99080FFEF25F}"/>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
        <p:nvSpPr>
          <p:cNvPr id="2" name="Titel 1">
            <a:extLst>
              <a:ext uri="{FF2B5EF4-FFF2-40B4-BE49-F238E27FC236}">
                <a16:creationId xmlns:a16="http://schemas.microsoft.com/office/drawing/2014/main" id="{970CF610-157D-A146-A79B-1DDB9D09B09A}"/>
              </a:ext>
            </a:extLst>
          </p:cNvPr>
          <p:cNvSpPr>
            <a:spLocks noGrp="1"/>
          </p:cNvSpPr>
          <p:nvPr>
            <p:ph type="title"/>
          </p:nvPr>
        </p:nvSpPr>
        <p:spPr>
          <a:xfrm>
            <a:off x="482130" y="900000"/>
            <a:ext cx="5975820" cy="642109"/>
          </a:xfrm>
        </p:spPr>
        <p:txBody>
          <a:bodyPr anchor="t" anchorCtr="0"/>
          <a:lstStyle>
            <a:lvl1pPr>
              <a:defRPr>
                <a:solidFill>
                  <a:schemeClr val="accent6"/>
                </a:solidFill>
                <a:latin typeface="FlandersArtSans-Bold" panose="00000800000000000000" pitchFamily="2" charset="0"/>
              </a:defRPr>
            </a:lvl1pPr>
          </a:lstStyle>
          <a:p>
            <a:r>
              <a:rPr lang="nl-NL" dirty="0"/>
              <a:t>Klik om de stijl te bewerken</a:t>
            </a:r>
            <a:endParaRPr lang="nl-BE" dirty="0"/>
          </a:p>
        </p:txBody>
      </p:sp>
    </p:spTree>
    <p:extLst>
      <p:ext uri="{BB962C8B-B14F-4D97-AF65-F5344CB8AC3E}">
        <p14:creationId xmlns:p14="http://schemas.microsoft.com/office/powerpoint/2010/main" val="14298507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nhoud_10">
    <p:bg>
      <p:bgPr>
        <a:solidFill>
          <a:schemeClr val="tx1">
            <a:alpha val="15000"/>
          </a:schemeClr>
        </a:solidFill>
        <a:effectLst/>
      </p:bgPr>
    </p:bg>
    <p:spTree>
      <p:nvGrpSpPr>
        <p:cNvPr id="1" name=""/>
        <p:cNvGrpSpPr/>
        <p:nvPr/>
      </p:nvGrpSpPr>
      <p:grpSpPr>
        <a:xfrm>
          <a:off x="0" y="0"/>
          <a:ext cx="0" cy="0"/>
          <a:chOff x="0" y="0"/>
          <a:chExt cx="0" cy="0"/>
        </a:xfrm>
      </p:grpSpPr>
      <p:sp>
        <p:nvSpPr>
          <p:cNvPr id="11" name="Vrije vorm: vorm 10">
            <a:extLst>
              <a:ext uri="{FF2B5EF4-FFF2-40B4-BE49-F238E27FC236}">
                <a16:creationId xmlns:a16="http://schemas.microsoft.com/office/drawing/2014/main" id="{197C30DE-6761-4575-BF11-0A83FF16F959}"/>
              </a:ext>
            </a:extLst>
          </p:cNvPr>
          <p:cNvSpPr/>
          <p:nvPr userDrawn="1"/>
        </p:nvSpPr>
        <p:spPr>
          <a:xfrm>
            <a:off x="0" y="2447808"/>
            <a:ext cx="9144000" cy="2695693"/>
          </a:xfrm>
          <a:custGeom>
            <a:avLst/>
            <a:gdLst>
              <a:gd name="connsiteX0" fmla="*/ 9144000 w 9144000"/>
              <a:gd name="connsiteY0" fmla="*/ 0 h 2695693"/>
              <a:gd name="connsiteX1" fmla="*/ 9144000 w 9144000"/>
              <a:gd name="connsiteY1" fmla="*/ 2695693 h 2695693"/>
              <a:gd name="connsiteX2" fmla="*/ 0 w 9144000"/>
              <a:gd name="connsiteY2" fmla="*/ 2695693 h 2695693"/>
              <a:gd name="connsiteX3" fmla="*/ 0 w 9144000"/>
              <a:gd name="connsiteY3" fmla="*/ 1943617 h 2695693"/>
              <a:gd name="connsiteX4" fmla="*/ 9144000 w 9144000"/>
              <a:gd name="connsiteY4" fmla="*/ 0 h 2695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695693">
                <a:moveTo>
                  <a:pt x="9144000" y="0"/>
                </a:moveTo>
                <a:lnTo>
                  <a:pt x="9144000" y="2695693"/>
                </a:lnTo>
                <a:lnTo>
                  <a:pt x="0" y="2695693"/>
                </a:lnTo>
                <a:lnTo>
                  <a:pt x="0" y="1943617"/>
                </a:lnTo>
                <a:lnTo>
                  <a:pt x="914400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p:nvPr>
        </p:nvSpPr>
        <p:spPr>
          <a:xfrm>
            <a:off x="482130" y="900000"/>
            <a:ext cx="4192740" cy="621899"/>
          </a:xfrm>
        </p:spPr>
        <p:txBody>
          <a:bodyPr anchor="t" anchorCtr="0"/>
          <a:lstStyle>
            <a:lvl1pPr>
              <a:defRPr>
                <a:latin typeface="FlandersArtSans-Bold" panose="00000800000000000000" pitchFamily="2" charset="0"/>
              </a:defRPr>
            </a:lvl1pPr>
          </a:lstStyle>
          <a:p>
            <a:r>
              <a:rPr lang="nl-NL" dirty="0"/>
              <a:t>Klik om de stijl te bewerken</a:t>
            </a:r>
            <a:endParaRPr lang="nl-BE" dirty="0"/>
          </a:p>
        </p:txBody>
      </p:sp>
      <p:sp>
        <p:nvSpPr>
          <p:cNvPr id="9" name="Tijdelijke aanduiding voor inhoud 2"/>
          <p:cNvSpPr>
            <a:spLocks noGrp="1"/>
          </p:cNvSpPr>
          <p:nvPr>
            <p:ph sz="half" idx="1"/>
          </p:nvPr>
        </p:nvSpPr>
        <p:spPr>
          <a:xfrm>
            <a:off x="482130" y="1620000"/>
            <a:ext cx="4192740" cy="3147660"/>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3" name="Tijdelijke aanduiding voor afbeelding 2">
            <a:extLst>
              <a:ext uri="{FF2B5EF4-FFF2-40B4-BE49-F238E27FC236}">
                <a16:creationId xmlns:a16="http://schemas.microsoft.com/office/drawing/2014/main" id="{2C56FF63-981C-4B0A-8020-4516BA65DCED}"/>
              </a:ext>
            </a:extLst>
          </p:cNvPr>
          <p:cNvSpPr>
            <a:spLocks noGrp="1"/>
          </p:cNvSpPr>
          <p:nvPr>
            <p:ph type="pic" sz="quarter" idx="14"/>
          </p:nvPr>
        </p:nvSpPr>
        <p:spPr>
          <a:xfrm>
            <a:off x="4766310" y="1143000"/>
            <a:ext cx="3895560" cy="3624660"/>
          </a:xfrm>
        </p:spPr>
        <p:txBody>
          <a:bodyPr/>
          <a:lstStyle/>
          <a:p>
            <a:endParaRPr lang="nl-NL"/>
          </a:p>
        </p:txBody>
      </p:sp>
      <p:pic>
        <p:nvPicPr>
          <p:cNvPr id="5" name="Afbeelding 4">
            <a:extLst>
              <a:ext uri="{FF2B5EF4-FFF2-40B4-BE49-F238E27FC236}">
                <a16:creationId xmlns:a16="http://schemas.microsoft.com/office/drawing/2014/main" id="{CDA30E40-8EA8-EDF0-25FE-9A5BCA63116E}"/>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Tree>
    <p:extLst>
      <p:ext uri="{BB962C8B-B14F-4D97-AF65-F5344CB8AC3E}">
        <p14:creationId xmlns:p14="http://schemas.microsoft.com/office/powerpoint/2010/main" val="9618434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nhoud_11">
    <p:bg>
      <p:bgPr>
        <a:solidFill>
          <a:schemeClr val="tx1">
            <a:alpha val="15000"/>
          </a:schemeClr>
        </a:solidFill>
        <a:effectLst/>
      </p:bgPr>
    </p:bg>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5682DA7C-0D42-4113-A1E7-965DFABD1468}"/>
              </a:ext>
            </a:extLst>
          </p:cNvPr>
          <p:cNvSpPr/>
          <p:nvPr userDrawn="1"/>
        </p:nvSpPr>
        <p:spPr>
          <a:xfrm>
            <a:off x="0" y="2447808"/>
            <a:ext cx="9144000" cy="2695693"/>
          </a:xfrm>
          <a:custGeom>
            <a:avLst/>
            <a:gdLst>
              <a:gd name="connsiteX0" fmla="*/ 9144000 w 9144000"/>
              <a:gd name="connsiteY0" fmla="*/ 0 h 2695693"/>
              <a:gd name="connsiteX1" fmla="*/ 9144000 w 9144000"/>
              <a:gd name="connsiteY1" fmla="*/ 2695693 h 2695693"/>
              <a:gd name="connsiteX2" fmla="*/ 0 w 9144000"/>
              <a:gd name="connsiteY2" fmla="*/ 2695693 h 2695693"/>
              <a:gd name="connsiteX3" fmla="*/ 0 w 9144000"/>
              <a:gd name="connsiteY3" fmla="*/ 1943617 h 2695693"/>
              <a:gd name="connsiteX4" fmla="*/ 9144000 w 9144000"/>
              <a:gd name="connsiteY4" fmla="*/ 0 h 2695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695693">
                <a:moveTo>
                  <a:pt x="9144000" y="0"/>
                </a:moveTo>
                <a:lnTo>
                  <a:pt x="9144000" y="2695693"/>
                </a:lnTo>
                <a:lnTo>
                  <a:pt x="0" y="2695693"/>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A35648C0-1DF2-43FC-B44F-EE7FFBEFD8A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482400" y="900000"/>
            <a:ext cx="6962615" cy="654203"/>
          </a:xfrm>
        </p:spPr>
        <p:txBody>
          <a:bodyPr anchor="t" anchorCtr="0"/>
          <a:lstStyle>
            <a:lvl1pPr>
              <a:defRPr b="0" i="0">
                <a:latin typeface="FlandersArtSans-Bold" panose="00000800000000000000" pitchFamily="2" charset="0"/>
                <a:cs typeface="FlandersArtSans-Bold" panose="00000800000000000000" pitchFamily="2" charset="0"/>
              </a:defRPr>
            </a:lvl1pPr>
          </a:lstStyle>
          <a:p>
            <a:r>
              <a:rPr lang="nl-NL" dirty="0"/>
              <a:t>Klik om de stijl te bewerken</a:t>
            </a:r>
            <a:endParaRPr lang="nl-BE" dirty="0"/>
          </a:p>
        </p:txBody>
      </p:sp>
      <p:sp>
        <p:nvSpPr>
          <p:cNvPr id="3" name="Tijdelijke aanduiding voor inhoud 2"/>
          <p:cNvSpPr>
            <a:spLocks noGrp="1"/>
          </p:cNvSpPr>
          <p:nvPr>
            <p:ph sz="half" idx="1"/>
          </p:nvPr>
        </p:nvSpPr>
        <p:spPr>
          <a:xfrm>
            <a:off x="482400" y="1620000"/>
            <a:ext cx="3960000" cy="3100683"/>
          </a:xfrm>
        </p:spPr>
        <p:txBody>
          <a:bodyPr bIns="0"/>
          <a:lstStyle>
            <a:lvl1pPr>
              <a:spcBef>
                <a:spcPts val="300"/>
              </a:spcBef>
              <a:defRPr sz="2000">
                <a:latin typeface="Flanders Art Sans" panose="00000500000000000000" pitchFamily="50" charset="0"/>
              </a:defRPr>
            </a:lvl1pPr>
            <a:lvl2pPr>
              <a:spcBef>
                <a:spcPts val="300"/>
              </a:spcBef>
              <a:defRPr sz="2000">
                <a:solidFill>
                  <a:schemeClr val="bg1">
                    <a:lumMod val="50000"/>
                  </a:schemeClr>
                </a:solidFill>
                <a:latin typeface="FlandersArtSans-Regular" panose="00000500000000000000" pitchFamily="2" charset="0"/>
              </a:defRPr>
            </a:lvl2pPr>
            <a:lvl3pPr>
              <a:spcBef>
                <a:spcPts val="300"/>
              </a:spcBef>
              <a:defRPr sz="1800">
                <a:latin typeface="FlandersArtSans-Regular" panose="00000500000000000000" pitchFamily="2" charset="0"/>
              </a:defRPr>
            </a:lvl3pPr>
            <a:lvl4pPr>
              <a:spcBef>
                <a:spcPts val="300"/>
              </a:spcBef>
              <a:defRPr sz="1800">
                <a:latin typeface="FlandersArtSans-Regular" panose="00000500000000000000" pitchFamily="2" charset="0"/>
              </a:defRPr>
            </a:lvl4pPr>
            <a:lvl5pPr>
              <a:spcBef>
                <a:spcPts val="300"/>
              </a:spcBef>
              <a:defRPr sz="1800">
                <a:latin typeface="FlandersArtSans-Regular" panose="00000500000000000000" pitchFamily="2"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10" name="Tijdelijke aanduiding voor inhoud 3"/>
          <p:cNvSpPr>
            <a:spLocks noGrp="1"/>
          </p:cNvSpPr>
          <p:nvPr>
            <p:ph sz="half" idx="13"/>
          </p:nvPr>
        </p:nvSpPr>
        <p:spPr>
          <a:xfrm>
            <a:off x="4676400" y="1620000"/>
            <a:ext cx="3960000" cy="3100683"/>
          </a:xfrm>
        </p:spPr>
        <p:txBody>
          <a:bodyPr bIns="0"/>
          <a:lstStyle>
            <a:lvl1pPr>
              <a:defRPr sz="2000">
                <a:latin typeface="Flanders Art Sans" panose="00000500000000000000" pitchFamily="50" charset="0"/>
              </a:defRPr>
            </a:lvl1pPr>
            <a:lvl2pPr>
              <a:spcBef>
                <a:spcPts val="300"/>
              </a:spcBef>
              <a:defRPr sz="2000">
                <a:solidFill>
                  <a:schemeClr val="bg1">
                    <a:lumMod val="50000"/>
                  </a:schemeClr>
                </a:solidFill>
                <a:latin typeface="FlandersArtSans-Regular" panose="00000500000000000000" pitchFamily="2" charset="0"/>
              </a:defRPr>
            </a:lvl2pPr>
            <a:lvl3pPr>
              <a:spcBef>
                <a:spcPts val="300"/>
              </a:spcBef>
              <a:defRPr sz="1800">
                <a:latin typeface="FlandersArtSans-Regular" panose="00000500000000000000" pitchFamily="2" charset="0"/>
              </a:defRPr>
            </a:lvl3pPr>
            <a:lvl4pPr>
              <a:spcBef>
                <a:spcPts val="300"/>
              </a:spcBef>
              <a:defRPr sz="1800">
                <a:latin typeface="FlandersArtSans-Regular" panose="00000500000000000000" pitchFamily="2" charset="0"/>
              </a:defRPr>
            </a:lvl4pPr>
            <a:lvl5pPr>
              <a:spcBef>
                <a:spcPts val="300"/>
              </a:spcBef>
              <a:defRPr sz="1800">
                <a:latin typeface="FlandersArtSans-Regular" panose="00000500000000000000" pitchFamily="2"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12" name="Afbeelding 11">
            <a:extLst>
              <a:ext uri="{FF2B5EF4-FFF2-40B4-BE49-F238E27FC236}">
                <a16:creationId xmlns:a16="http://schemas.microsoft.com/office/drawing/2014/main" id="{6C8449D7-6F12-9579-27DF-454C6FBB1BB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Tree>
    <p:extLst>
      <p:ext uri="{BB962C8B-B14F-4D97-AF65-F5344CB8AC3E}">
        <p14:creationId xmlns:p14="http://schemas.microsoft.com/office/powerpoint/2010/main" val="10918581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nhoud_12">
    <p:bg>
      <p:bgPr>
        <a:solidFill>
          <a:schemeClr val="tx1">
            <a:alpha val="15000"/>
          </a:schemeClr>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inhoud 2"/>
          <p:cNvSpPr>
            <a:spLocks noGrp="1"/>
          </p:cNvSpPr>
          <p:nvPr>
            <p:ph sz="half" idx="1"/>
          </p:nvPr>
        </p:nvSpPr>
        <p:spPr>
          <a:xfrm>
            <a:off x="482130" y="1619999"/>
            <a:ext cx="5975820" cy="3147661"/>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12" name="Tijdelijke aanduiding voor afbeelding 17" descr="Afbeelding met binnen, hek&#10;&#10;Automatisch gegenereerde beschrijving">
            <a:extLst>
              <a:ext uri="{FF2B5EF4-FFF2-40B4-BE49-F238E27FC236}">
                <a16:creationId xmlns:a16="http://schemas.microsoft.com/office/drawing/2014/main" id="{06E2789B-B2D6-41F2-8D19-3329A592CB4C}"/>
              </a:ext>
            </a:extLst>
          </p:cNvPr>
          <p:cNvPicPr>
            <a:picLocks noChangeAspect="1"/>
          </p:cNvPicPr>
          <p:nvPr userDrawn="1"/>
        </p:nvPicPr>
        <p:blipFill rotWithShape="1">
          <a:blip r:embed="rId4" cstate="print">
            <a:duotone>
              <a:prstClr val="black"/>
              <a:schemeClr val="accent2">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8" name="Titel 1"/>
          <p:cNvSpPr>
            <a:spLocks noGrp="1"/>
          </p:cNvSpPr>
          <p:nvPr>
            <p:ph type="title"/>
          </p:nvPr>
        </p:nvSpPr>
        <p:spPr>
          <a:xfrm>
            <a:off x="482130" y="900000"/>
            <a:ext cx="5975820" cy="647369"/>
          </a:xfrm>
        </p:spPr>
        <p:txBody>
          <a:bodyPr anchor="t" anchorCtr="0"/>
          <a:lstStyle>
            <a:lvl1pPr>
              <a:defRPr>
                <a:solidFill>
                  <a:schemeClr val="accent1"/>
                </a:solidFill>
                <a:latin typeface="FlandersArtSans-Bold" panose="00000800000000000000" pitchFamily="2" charset="0"/>
              </a:defRPr>
            </a:lvl1pPr>
          </a:lstStyle>
          <a:p>
            <a:r>
              <a:rPr lang="nl-NL" dirty="0"/>
              <a:t>Klik om de stijl te bewerken</a:t>
            </a:r>
            <a:endParaRPr lang="nl-BE" dirty="0"/>
          </a:p>
        </p:txBody>
      </p:sp>
      <p:sp>
        <p:nvSpPr>
          <p:cNvPr id="2" name="Tijdelijke aanduiding voor afbeelding 2">
            <a:extLst>
              <a:ext uri="{FF2B5EF4-FFF2-40B4-BE49-F238E27FC236}">
                <a16:creationId xmlns:a16="http://schemas.microsoft.com/office/drawing/2014/main" id="{EE9A1CDE-4E05-BF9E-0E9C-C63617E8911A}"/>
              </a:ext>
            </a:extLst>
          </p:cNvPr>
          <p:cNvSpPr>
            <a:spLocks noGrp="1"/>
          </p:cNvSpPr>
          <p:nvPr>
            <p:ph type="pic" sz="quarter" idx="15"/>
          </p:nvPr>
        </p:nvSpPr>
        <p:spPr>
          <a:xfrm>
            <a:off x="6570000" y="1143001"/>
            <a:ext cx="2046950" cy="3624660"/>
          </a:xfrm>
        </p:spPr>
        <p:txBody>
          <a:bodyPr/>
          <a:lstStyle/>
          <a:p>
            <a:endParaRPr lang="nl-NL"/>
          </a:p>
        </p:txBody>
      </p:sp>
      <p:pic>
        <p:nvPicPr>
          <p:cNvPr id="6" name="Afbeelding 5">
            <a:extLst>
              <a:ext uri="{FF2B5EF4-FFF2-40B4-BE49-F238E27FC236}">
                <a16:creationId xmlns:a16="http://schemas.microsoft.com/office/drawing/2014/main" id="{39E5ADDC-5902-3679-2057-1B7FE84BBBB1}"/>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Tree>
    <p:extLst>
      <p:ext uri="{BB962C8B-B14F-4D97-AF65-F5344CB8AC3E}">
        <p14:creationId xmlns:p14="http://schemas.microsoft.com/office/powerpoint/2010/main" val="18269519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nhoud_13">
    <p:bg>
      <p:bgPr>
        <a:solidFill>
          <a:schemeClr val="bg1">
            <a:alpha val="15000"/>
          </a:schemeClr>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inhoud 2"/>
          <p:cNvSpPr>
            <a:spLocks noGrp="1"/>
          </p:cNvSpPr>
          <p:nvPr>
            <p:ph sz="half" idx="1"/>
          </p:nvPr>
        </p:nvSpPr>
        <p:spPr>
          <a:xfrm>
            <a:off x="482130" y="1620000"/>
            <a:ext cx="5975820" cy="3147660"/>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cxnSp>
        <p:nvCxnSpPr>
          <p:cNvPr id="7" name="Rechte verbindingslijn 6">
            <a:extLst>
              <a:ext uri="{FF2B5EF4-FFF2-40B4-BE49-F238E27FC236}">
                <a16:creationId xmlns:a16="http://schemas.microsoft.com/office/drawing/2014/main" id="{9B28E1AE-237E-45DC-96FF-19EE64462A8A}"/>
              </a:ext>
            </a:extLst>
          </p:cNvPr>
          <p:cNvCxnSpPr>
            <a:cxnSpLocks/>
          </p:cNvCxnSpPr>
          <p:nvPr userDrawn="1"/>
        </p:nvCxnSpPr>
        <p:spPr>
          <a:xfrm rot="6180000" flipV="1">
            <a:off x="292371" y="3635272"/>
            <a:ext cx="923110" cy="1779274"/>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 name="Rechte verbindingslijn 10">
            <a:extLst>
              <a:ext uri="{FF2B5EF4-FFF2-40B4-BE49-F238E27FC236}">
                <a16:creationId xmlns:a16="http://schemas.microsoft.com/office/drawing/2014/main" id="{3F1AB217-37DB-484A-9699-517B16BE2F92}"/>
              </a:ext>
            </a:extLst>
          </p:cNvPr>
          <p:cNvCxnSpPr>
            <a:cxnSpLocks/>
          </p:cNvCxnSpPr>
          <p:nvPr userDrawn="1"/>
        </p:nvCxnSpPr>
        <p:spPr>
          <a:xfrm flipH="1">
            <a:off x="0" y="2916695"/>
            <a:ext cx="9144000" cy="222351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jdelijke aanduiding voor afbeelding 2">
            <a:extLst>
              <a:ext uri="{FF2B5EF4-FFF2-40B4-BE49-F238E27FC236}">
                <a16:creationId xmlns:a16="http://schemas.microsoft.com/office/drawing/2014/main" id="{6E2213DE-398D-0C63-3C76-B17D8980ED26}"/>
              </a:ext>
            </a:extLst>
          </p:cNvPr>
          <p:cNvSpPr>
            <a:spLocks noGrp="1"/>
          </p:cNvSpPr>
          <p:nvPr>
            <p:ph type="pic" sz="quarter" idx="15"/>
          </p:nvPr>
        </p:nvSpPr>
        <p:spPr>
          <a:xfrm>
            <a:off x="6570000" y="1143000"/>
            <a:ext cx="2046950" cy="3624660"/>
          </a:xfrm>
        </p:spPr>
        <p:txBody>
          <a:bodyPr/>
          <a:lstStyle/>
          <a:p>
            <a:endParaRPr lang="nl-NL"/>
          </a:p>
        </p:txBody>
      </p:sp>
      <p:pic>
        <p:nvPicPr>
          <p:cNvPr id="6" name="Afbeelding 5">
            <a:extLst>
              <a:ext uri="{FF2B5EF4-FFF2-40B4-BE49-F238E27FC236}">
                <a16:creationId xmlns:a16="http://schemas.microsoft.com/office/drawing/2014/main" id="{F06FCE89-63F0-E8C2-5BF3-DABFFFD88EB9}"/>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
        <p:nvSpPr>
          <p:cNvPr id="3" name="Titel 1">
            <a:extLst>
              <a:ext uri="{FF2B5EF4-FFF2-40B4-BE49-F238E27FC236}">
                <a16:creationId xmlns:a16="http://schemas.microsoft.com/office/drawing/2014/main" id="{B001DDF1-DA3E-C373-4D9B-644FBD9DB951}"/>
              </a:ext>
            </a:extLst>
          </p:cNvPr>
          <p:cNvSpPr>
            <a:spLocks noGrp="1"/>
          </p:cNvSpPr>
          <p:nvPr>
            <p:ph type="title"/>
          </p:nvPr>
        </p:nvSpPr>
        <p:spPr>
          <a:xfrm>
            <a:off x="482130" y="900000"/>
            <a:ext cx="5975820" cy="642109"/>
          </a:xfrm>
        </p:spPr>
        <p:txBody>
          <a:bodyPr anchor="t" anchorCtr="0"/>
          <a:lstStyle>
            <a:lvl1pPr>
              <a:defRPr>
                <a:solidFill>
                  <a:schemeClr val="accent6"/>
                </a:solidFill>
                <a:latin typeface="FlandersArtSans-Bold" panose="00000800000000000000" pitchFamily="2" charset="0"/>
              </a:defRPr>
            </a:lvl1pPr>
          </a:lstStyle>
          <a:p>
            <a:r>
              <a:rPr lang="nl-NL" dirty="0"/>
              <a:t>Klik om de stijl te bewerken</a:t>
            </a:r>
            <a:endParaRPr lang="nl-BE" dirty="0"/>
          </a:p>
        </p:txBody>
      </p:sp>
    </p:spTree>
    <p:extLst>
      <p:ext uri="{BB962C8B-B14F-4D97-AF65-F5344CB8AC3E}">
        <p14:creationId xmlns:p14="http://schemas.microsoft.com/office/powerpoint/2010/main" val="16963840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Titeldia_1">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2C13C002-5926-7F73-848B-64730FFEF735}"/>
              </a:ext>
            </a:extLst>
          </p:cNvPr>
          <p:cNvSpPr/>
          <p:nvPr userDrawn="1"/>
        </p:nvSpPr>
        <p:spPr>
          <a:xfrm>
            <a:off x="0" y="0"/>
            <a:ext cx="9144000" cy="5143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pSp>
        <p:nvGrpSpPr>
          <p:cNvPr id="7" name="Groeperen 11">
            <a:extLst>
              <a:ext uri="{FF2B5EF4-FFF2-40B4-BE49-F238E27FC236}">
                <a16:creationId xmlns:a16="http://schemas.microsoft.com/office/drawing/2014/main" id="{CC39CC98-B4AA-37BB-95C4-471B5D3B2D6C}"/>
              </a:ext>
            </a:extLst>
          </p:cNvPr>
          <p:cNvGrpSpPr/>
          <p:nvPr userDrawn="1"/>
        </p:nvGrpSpPr>
        <p:grpSpPr>
          <a:xfrm>
            <a:off x="252000" y="252000"/>
            <a:ext cx="8553506" cy="4699106"/>
            <a:chOff x="288000" y="288000"/>
            <a:chExt cx="8553506" cy="6265475"/>
          </a:xfrm>
          <a:solidFill>
            <a:schemeClr val="accent1"/>
          </a:solidFill>
        </p:grpSpPr>
        <p:sp>
          <p:nvSpPr>
            <p:cNvPr id="8" name="Rechthoek 7">
              <a:extLst>
                <a:ext uri="{FF2B5EF4-FFF2-40B4-BE49-F238E27FC236}">
                  <a16:creationId xmlns:a16="http://schemas.microsoft.com/office/drawing/2014/main" id="{C7782040-6C1E-F5A3-EE9F-C067795CB005}"/>
                </a:ext>
              </a:extLst>
            </p:cNvPr>
            <p:cNvSpPr>
              <a:spLocks/>
            </p:cNvSpPr>
            <p:nvPr userDrawn="1"/>
          </p:nvSpPr>
          <p:spPr>
            <a:xfrm>
              <a:off x="288000" y="288000"/>
              <a:ext cx="6767999"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sp>
          <p:nvSpPr>
            <p:cNvPr id="9" name="Rechthoekige driehoek 8">
              <a:extLst>
                <a:ext uri="{FF2B5EF4-FFF2-40B4-BE49-F238E27FC236}">
                  <a16:creationId xmlns:a16="http://schemas.microsoft.com/office/drawing/2014/main" id="{6BA4D313-0CBE-458E-99A9-92110554F15A}"/>
                </a:ext>
              </a:extLst>
            </p:cNvPr>
            <p:cNvSpPr/>
            <p:nvPr userDrawn="1"/>
          </p:nvSpPr>
          <p:spPr>
            <a:xfrm>
              <a:off x="705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grpSp>
      <p:pic>
        <p:nvPicPr>
          <p:cNvPr id="10" name="Afbeelding 9">
            <a:extLst>
              <a:ext uri="{FF2B5EF4-FFF2-40B4-BE49-F238E27FC236}">
                <a16:creationId xmlns:a16="http://schemas.microsoft.com/office/drawing/2014/main" id="{8EF8DC82-2523-2476-3049-F0D21AECFD7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2000" y="252000"/>
            <a:ext cx="1621092" cy="701013"/>
          </a:xfrm>
          <a:prstGeom prst="rect">
            <a:avLst/>
          </a:prstGeom>
        </p:spPr>
      </p:pic>
      <p:sp>
        <p:nvSpPr>
          <p:cNvPr id="2" name="Titel 1">
            <a:extLst>
              <a:ext uri="{FF2B5EF4-FFF2-40B4-BE49-F238E27FC236}">
                <a16:creationId xmlns:a16="http://schemas.microsoft.com/office/drawing/2014/main" id="{184A53EA-37F7-E644-A5CB-6416AB871752}"/>
              </a:ext>
            </a:extLst>
          </p:cNvPr>
          <p:cNvSpPr>
            <a:spLocks noGrp="1"/>
          </p:cNvSpPr>
          <p:nvPr>
            <p:ph type="title" hasCustomPrompt="1"/>
          </p:nvPr>
        </p:nvSpPr>
        <p:spPr>
          <a:xfrm>
            <a:off x="969707" y="1883628"/>
            <a:ext cx="6302292" cy="1376243"/>
          </a:xfrm>
        </p:spPr>
        <p:txBody>
          <a:bodyPr/>
          <a:lstStyle>
            <a:lvl1pPr>
              <a:defRPr sz="4800"/>
            </a:lvl1pPr>
          </a:lstStyle>
          <a:p>
            <a:r>
              <a:rPr lang="nl-BE"/>
              <a:t>Klik om stijl te bewerken</a:t>
            </a:r>
          </a:p>
        </p:txBody>
      </p:sp>
      <p:sp>
        <p:nvSpPr>
          <p:cNvPr id="12" name="Ondertitel 2">
            <a:extLst>
              <a:ext uri="{FF2B5EF4-FFF2-40B4-BE49-F238E27FC236}">
                <a16:creationId xmlns:a16="http://schemas.microsoft.com/office/drawing/2014/main" id="{59827CD1-5CB7-C62D-D2E3-BC40F3A0145B}"/>
              </a:ext>
            </a:extLst>
          </p:cNvPr>
          <p:cNvSpPr>
            <a:spLocks noGrp="1"/>
          </p:cNvSpPr>
          <p:nvPr>
            <p:ph type="subTitle" idx="1" hasCustomPrompt="1"/>
          </p:nvPr>
        </p:nvSpPr>
        <p:spPr>
          <a:xfrm>
            <a:off x="969707" y="3365500"/>
            <a:ext cx="6302292" cy="543238"/>
          </a:xfrm>
        </p:spPr>
        <p:txBody>
          <a:bodyPr bIns="0" anchor="t" anchorCtr="0">
            <a:noAutofit/>
          </a:bodyPr>
          <a:lstStyle>
            <a:lvl1pPr marL="0" indent="0" algn="l">
              <a:lnSpc>
                <a:spcPts val="1760"/>
              </a:lnSpc>
              <a:buNone/>
              <a:defRPr sz="1800">
                <a:solidFill>
                  <a:schemeClr val="bg1"/>
                </a:solidFill>
                <a:latin typeface="FlandersArtSans-Medium" panose="000006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BE"/>
              <a:t>Klik om de stijl te bewerken</a:t>
            </a:r>
          </a:p>
        </p:txBody>
      </p:sp>
    </p:spTree>
    <p:extLst>
      <p:ext uri="{BB962C8B-B14F-4D97-AF65-F5344CB8AC3E}">
        <p14:creationId xmlns:p14="http://schemas.microsoft.com/office/powerpoint/2010/main" val="1858475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_4">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7070BF74-7745-7FAF-783E-2B912F511A3F}"/>
              </a:ext>
            </a:extLst>
          </p:cNvPr>
          <p:cNvSpPr>
            <a:spLocks noGrp="1"/>
          </p:cNvSpPr>
          <p:nvPr>
            <p:ph type="sldNum" sz="quarter" idx="12"/>
          </p:nvPr>
        </p:nvSpPr>
        <p:spPr/>
        <p:txBody>
          <a:bodyPr/>
          <a:lstStyle/>
          <a:p>
            <a:fld id="{492AD3B4-D906-4191-84FB-4FE613E48036}" type="slidenum">
              <a:rPr lang="nl-BE" smtClean="0"/>
              <a:pPr/>
              <a:t>‹nr.›</a:t>
            </a:fld>
            <a:endParaRPr lang="nl-BE" dirty="0"/>
          </a:p>
        </p:txBody>
      </p:sp>
      <p:sp>
        <p:nvSpPr>
          <p:cNvPr id="6" name="Vrije vorm: vorm 5">
            <a:extLst>
              <a:ext uri="{FF2B5EF4-FFF2-40B4-BE49-F238E27FC236}">
                <a16:creationId xmlns:a16="http://schemas.microsoft.com/office/drawing/2014/main" id="{FAC9C5C4-E720-8A84-AADB-7474BAFF06B5}"/>
              </a:ext>
            </a:extLst>
          </p:cNvPr>
          <p:cNvSpPr/>
          <p:nvPr userDrawn="1"/>
        </p:nvSpPr>
        <p:spPr>
          <a:xfrm>
            <a:off x="-2" y="0"/>
            <a:ext cx="4072910" cy="5151871"/>
          </a:xfrm>
          <a:custGeom>
            <a:avLst/>
            <a:gdLst>
              <a:gd name="connsiteX0" fmla="*/ 0 w 4072910"/>
              <a:gd name="connsiteY0" fmla="*/ 0 h 5135569"/>
              <a:gd name="connsiteX1" fmla="*/ 2304591 w 4072910"/>
              <a:gd name="connsiteY1" fmla="*/ 0 h 5135569"/>
              <a:gd name="connsiteX2" fmla="*/ 4072910 w 4072910"/>
              <a:gd name="connsiteY2" fmla="*/ 5135569 h 5135569"/>
              <a:gd name="connsiteX3" fmla="*/ 0 w 4072910"/>
              <a:gd name="connsiteY3" fmla="*/ 5135569 h 5135569"/>
              <a:gd name="connsiteX4" fmla="*/ 0 w 4072910"/>
              <a:gd name="connsiteY4" fmla="*/ 0 h 513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2910" h="5135569">
                <a:moveTo>
                  <a:pt x="0" y="0"/>
                </a:moveTo>
                <a:lnTo>
                  <a:pt x="2304591" y="0"/>
                </a:lnTo>
                <a:lnTo>
                  <a:pt x="4072910" y="5135569"/>
                </a:lnTo>
                <a:lnTo>
                  <a:pt x="0" y="5135569"/>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Ondertitel 2">
            <a:extLst>
              <a:ext uri="{FF2B5EF4-FFF2-40B4-BE49-F238E27FC236}">
                <a16:creationId xmlns:a16="http://schemas.microsoft.com/office/drawing/2014/main" id="{2BBCC9A5-69B3-7A5D-7FEE-BB4453BDD73C}"/>
              </a:ext>
            </a:extLst>
          </p:cNvPr>
          <p:cNvSpPr>
            <a:spLocks noGrp="1"/>
          </p:cNvSpPr>
          <p:nvPr>
            <p:ph type="subTitle" idx="1" hasCustomPrompt="1"/>
          </p:nvPr>
        </p:nvSpPr>
        <p:spPr>
          <a:xfrm>
            <a:off x="288000" y="4335889"/>
            <a:ext cx="3379539" cy="380700"/>
          </a:xfrm>
        </p:spPr>
        <p:txBody>
          <a:bodyPr bIns="0" anchor="b"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sp>
        <p:nvSpPr>
          <p:cNvPr id="2" name="Titel 1">
            <a:extLst>
              <a:ext uri="{FF2B5EF4-FFF2-40B4-BE49-F238E27FC236}">
                <a16:creationId xmlns:a16="http://schemas.microsoft.com/office/drawing/2014/main" id="{74C16F7E-98DB-3F28-06AC-E6CC9DB2C776}"/>
              </a:ext>
            </a:extLst>
          </p:cNvPr>
          <p:cNvSpPr>
            <a:spLocks noGrp="1"/>
          </p:cNvSpPr>
          <p:nvPr>
            <p:ph type="title" hasCustomPrompt="1"/>
          </p:nvPr>
        </p:nvSpPr>
        <p:spPr>
          <a:xfrm>
            <a:off x="288000" y="1142126"/>
            <a:ext cx="6440791" cy="2863344"/>
          </a:xfrm>
        </p:spPr>
        <p:txBody>
          <a:bodyPr anchor="ctr" anchorCtr="0"/>
          <a:lstStyle>
            <a:lvl1pPr>
              <a:lnSpc>
                <a:spcPct val="100000"/>
              </a:lnSpc>
              <a:defRPr sz="7200"/>
            </a:lvl1pPr>
          </a:lstStyle>
          <a:p>
            <a:r>
              <a:rPr lang="nl-NL" dirty="0"/>
              <a:t>KLIK OM STIJL TE BEWERKEN</a:t>
            </a:r>
            <a:endParaRPr lang="nl-BE" dirty="0"/>
          </a:p>
        </p:txBody>
      </p:sp>
    </p:spTree>
    <p:extLst>
      <p:ext uri="{BB962C8B-B14F-4D97-AF65-F5344CB8AC3E}">
        <p14:creationId xmlns:p14="http://schemas.microsoft.com/office/powerpoint/2010/main" val="335586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dia_5">
    <p:spTree>
      <p:nvGrpSpPr>
        <p:cNvPr id="1" name=""/>
        <p:cNvGrpSpPr/>
        <p:nvPr/>
      </p:nvGrpSpPr>
      <p:grpSpPr>
        <a:xfrm>
          <a:off x="0" y="0"/>
          <a:ext cx="0" cy="0"/>
          <a:chOff x="0" y="0"/>
          <a:chExt cx="0" cy="0"/>
        </a:xfrm>
      </p:grpSpPr>
      <p:grpSp>
        <p:nvGrpSpPr>
          <p:cNvPr id="13" name="Groep 12">
            <a:extLst>
              <a:ext uri="{FF2B5EF4-FFF2-40B4-BE49-F238E27FC236}">
                <a16:creationId xmlns:a16="http://schemas.microsoft.com/office/drawing/2014/main" id="{033C1CC1-1B54-9B9E-3050-CD2D52F52C41}"/>
              </a:ext>
            </a:extLst>
          </p:cNvPr>
          <p:cNvGrpSpPr/>
          <p:nvPr userDrawn="1"/>
        </p:nvGrpSpPr>
        <p:grpSpPr>
          <a:xfrm>
            <a:off x="-1" y="0"/>
            <a:ext cx="6228000" cy="5143500"/>
            <a:chOff x="288001" y="288000"/>
            <a:chExt cx="6033505" cy="6265475"/>
          </a:xfrm>
          <a:solidFill>
            <a:schemeClr val="accent1"/>
          </a:solidFill>
        </p:grpSpPr>
        <p:sp>
          <p:nvSpPr>
            <p:cNvPr id="14" name="Rechthoek 13">
              <a:extLst>
                <a:ext uri="{FF2B5EF4-FFF2-40B4-BE49-F238E27FC236}">
                  <a16:creationId xmlns:a16="http://schemas.microsoft.com/office/drawing/2014/main" id="{823B3DF5-33D6-D29B-5957-8D68FFE42610}"/>
                </a:ext>
              </a:extLst>
            </p:cNvPr>
            <p:cNvSpPr>
              <a:spLocks/>
            </p:cNvSpPr>
            <p:nvPr userDrawn="1"/>
          </p:nvSpPr>
          <p:spPr>
            <a:xfrm flipV="1">
              <a:off x="288001" y="288000"/>
              <a:ext cx="42480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5" name="Rechthoekige driehoek 14">
              <a:extLst>
                <a:ext uri="{FF2B5EF4-FFF2-40B4-BE49-F238E27FC236}">
                  <a16:creationId xmlns:a16="http://schemas.microsoft.com/office/drawing/2014/main" id="{4DE681BE-8649-76DD-08F9-6094C80F9AA9}"/>
                </a:ext>
              </a:extLst>
            </p:cNvPr>
            <p:cNvSpPr/>
            <p:nvPr userDrawn="1"/>
          </p:nvSpPr>
          <p:spPr>
            <a:xfrm flipV="1">
              <a:off x="453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grpSp>
      <p:sp>
        <p:nvSpPr>
          <p:cNvPr id="5" name="Tijdelijke aanduiding voor dianummer 4">
            <a:extLst>
              <a:ext uri="{FF2B5EF4-FFF2-40B4-BE49-F238E27FC236}">
                <a16:creationId xmlns:a16="http://schemas.microsoft.com/office/drawing/2014/main" id="{FEA1BC5A-25BB-6398-451B-3DECEFC16CCC}"/>
              </a:ext>
            </a:extLst>
          </p:cNvPr>
          <p:cNvSpPr>
            <a:spLocks noGrp="1"/>
          </p:cNvSpPr>
          <p:nvPr>
            <p:ph type="sldNum" sz="quarter" idx="12"/>
          </p:nvPr>
        </p:nvSpPr>
        <p:spPr/>
        <p:txBody>
          <a:bodyPr/>
          <a:lstStyle/>
          <a:p>
            <a:fld id="{492AD3B4-D906-4191-84FB-4FE613E48036}" type="slidenum">
              <a:rPr lang="nl-BE" smtClean="0"/>
              <a:pPr/>
              <a:t>‹nr.›</a:t>
            </a:fld>
            <a:endParaRPr lang="nl-BE" dirty="0"/>
          </a:p>
        </p:txBody>
      </p:sp>
      <p:sp>
        <p:nvSpPr>
          <p:cNvPr id="2" name="Titel 1">
            <a:extLst>
              <a:ext uri="{FF2B5EF4-FFF2-40B4-BE49-F238E27FC236}">
                <a16:creationId xmlns:a16="http://schemas.microsoft.com/office/drawing/2014/main" id="{EC3D74FB-BBE0-A934-A8DC-BBF8DB88451C}"/>
              </a:ext>
            </a:extLst>
          </p:cNvPr>
          <p:cNvSpPr>
            <a:spLocks noGrp="1"/>
          </p:cNvSpPr>
          <p:nvPr>
            <p:ph type="title"/>
          </p:nvPr>
        </p:nvSpPr>
        <p:spPr>
          <a:xfrm>
            <a:off x="278296" y="388800"/>
            <a:ext cx="4636604" cy="1108158"/>
          </a:xfrm>
        </p:spPr>
        <p:txBody>
          <a:bodyPr/>
          <a:lstStyle>
            <a:lvl1pPr>
              <a:lnSpc>
                <a:spcPts val="3800"/>
              </a:lnSpc>
              <a:defRPr sz="3600"/>
            </a:lvl1pPr>
          </a:lstStyle>
          <a:p>
            <a:r>
              <a:rPr lang="nl-NL"/>
              <a:t>Klik om stijl te bewerken</a:t>
            </a:r>
            <a:endParaRPr lang="nl-BE" dirty="0"/>
          </a:p>
        </p:txBody>
      </p:sp>
      <p:sp>
        <p:nvSpPr>
          <p:cNvPr id="16" name="Tijdelijke aanduiding voor inhoud 4">
            <a:extLst>
              <a:ext uri="{FF2B5EF4-FFF2-40B4-BE49-F238E27FC236}">
                <a16:creationId xmlns:a16="http://schemas.microsoft.com/office/drawing/2014/main" id="{396D7B04-78F1-2AF8-6B2F-B57ED120EDF2}"/>
              </a:ext>
            </a:extLst>
          </p:cNvPr>
          <p:cNvSpPr>
            <a:spLocks noGrp="1"/>
          </p:cNvSpPr>
          <p:nvPr>
            <p:ph sz="quarter" idx="13"/>
          </p:nvPr>
        </p:nvSpPr>
        <p:spPr>
          <a:xfrm>
            <a:off x="278296" y="1644445"/>
            <a:ext cx="4175717" cy="3110255"/>
          </a:xfrm>
        </p:spPr>
        <p:txBody>
          <a:bodyPr/>
          <a:lstStyle>
            <a:lvl1pPr marL="0" indent="0">
              <a:lnSpc>
                <a:spcPts val="2500"/>
              </a:lnSpc>
              <a:spcBef>
                <a:spcPts val="0"/>
              </a:spcBef>
              <a:buFontTx/>
              <a:buNone/>
              <a:defRPr sz="2100">
                <a:solidFill>
                  <a:schemeClr val="bg2"/>
                </a:solidFill>
                <a:latin typeface="FlandersArtSans-Regular" panose="00000500000000000000" pitchFamily="2" charset="0"/>
              </a:defRPr>
            </a:lvl1pPr>
            <a:lvl2pPr>
              <a:defRPr sz="1800"/>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dirty="0"/>
          </a:p>
        </p:txBody>
      </p:sp>
    </p:spTree>
    <p:extLst>
      <p:ext uri="{BB962C8B-B14F-4D97-AF65-F5344CB8AC3E}">
        <p14:creationId xmlns:p14="http://schemas.microsoft.com/office/powerpoint/2010/main" val="3703840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dia_6">
    <p:spTree>
      <p:nvGrpSpPr>
        <p:cNvPr id="1" name=""/>
        <p:cNvGrpSpPr/>
        <p:nvPr/>
      </p:nvGrpSpPr>
      <p:grpSpPr>
        <a:xfrm>
          <a:off x="0" y="0"/>
          <a:ext cx="0" cy="0"/>
          <a:chOff x="0" y="0"/>
          <a:chExt cx="0" cy="0"/>
        </a:xfrm>
      </p:grpSpPr>
      <p:grpSp>
        <p:nvGrpSpPr>
          <p:cNvPr id="4" name="Groeperen 3"/>
          <p:cNvGrpSpPr/>
          <p:nvPr userDrawn="1"/>
        </p:nvGrpSpPr>
        <p:grpSpPr>
          <a:xfrm>
            <a:off x="1498863" y="216001"/>
            <a:ext cx="7379999" cy="4699106"/>
            <a:chOff x="1498860" y="288000"/>
            <a:chExt cx="7379999" cy="6265475"/>
          </a:xfrm>
          <a:solidFill>
            <a:schemeClr val="accent1"/>
          </a:solidFill>
        </p:grpSpPr>
        <p:sp>
          <p:nvSpPr>
            <p:cNvPr id="8" name="Rechthoek 7"/>
            <p:cNvSpPr>
              <a:spLocks/>
            </p:cNvSpPr>
            <p:nvPr userDrawn="1"/>
          </p:nvSpPr>
          <p:spPr>
            <a:xfrm>
              <a:off x="3300756" y="288000"/>
              <a:ext cx="5578103"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dirty="0">
                <a:latin typeface="FlandersArtSans-Regular" panose="00000500000000000000" pitchFamily="2" charset="0"/>
              </a:endParaRPr>
            </a:p>
          </p:txBody>
        </p:sp>
        <p:sp>
          <p:nvSpPr>
            <p:cNvPr id="10" name="Rechthoekige driehoek 9"/>
            <p:cNvSpPr/>
            <p:nvPr userDrawn="1"/>
          </p:nvSpPr>
          <p:spPr>
            <a:xfrm flipH="1">
              <a:off x="1498860" y="288000"/>
              <a:ext cx="1800000"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grpSp>
      <p:sp>
        <p:nvSpPr>
          <p:cNvPr id="2" name="Titel 1"/>
          <p:cNvSpPr>
            <a:spLocks noGrp="1"/>
          </p:cNvSpPr>
          <p:nvPr>
            <p:ph type="ctrTitle"/>
          </p:nvPr>
        </p:nvSpPr>
        <p:spPr>
          <a:xfrm>
            <a:off x="3140765" y="1133061"/>
            <a:ext cx="5446644" cy="2308370"/>
          </a:xfrm>
        </p:spPr>
        <p:txBody>
          <a:bodyPr anchor="t" anchorCtr="0">
            <a:noAutofit/>
          </a:bodyPr>
          <a:lstStyle>
            <a:lvl1pPr algn="l">
              <a:lnSpc>
                <a:spcPts val="4800"/>
              </a:lnSpc>
              <a:defRPr sz="4800">
                <a:solidFill>
                  <a:schemeClr val="accent6"/>
                </a:solidFill>
              </a:defRPr>
            </a:lvl1pPr>
          </a:lstStyle>
          <a:p>
            <a:r>
              <a:rPr lang="nl-NL"/>
              <a:t>Klik om stijl te bewerken</a:t>
            </a:r>
            <a:endParaRPr lang="nl-BE" dirty="0"/>
          </a:p>
        </p:txBody>
      </p:sp>
      <p:sp>
        <p:nvSpPr>
          <p:cNvPr id="3" name="Ondertitel 2"/>
          <p:cNvSpPr>
            <a:spLocks noGrp="1"/>
          </p:cNvSpPr>
          <p:nvPr>
            <p:ph type="subTitle" idx="1"/>
          </p:nvPr>
        </p:nvSpPr>
        <p:spPr>
          <a:xfrm>
            <a:off x="3140765" y="3554361"/>
            <a:ext cx="5446644" cy="679709"/>
          </a:xfrm>
          <a:prstGeom prst="rect">
            <a:avLst/>
          </a:prstGeom>
        </p:spPr>
        <p:txBody>
          <a:bodyPr bIns="0">
            <a:noAutofit/>
          </a:bodyPr>
          <a:lstStyle>
            <a:lvl1pPr marL="0" indent="0" algn="l">
              <a:lnSpc>
                <a:spcPts val="1760"/>
              </a:lnSpc>
              <a:spcBef>
                <a:spcPts val="0"/>
              </a:spcBef>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dirty="0"/>
          </a:p>
        </p:txBody>
      </p:sp>
      <p:pic>
        <p:nvPicPr>
          <p:cNvPr id="6" name="Afbeelding 5"/>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90073" y="216000"/>
            <a:ext cx="1795854" cy="701013"/>
          </a:xfrm>
          <a:prstGeom prst="rect">
            <a:avLst/>
          </a:prstGeom>
        </p:spPr>
      </p:pic>
      <p:sp>
        <p:nvSpPr>
          <p:cNvPr id="12" name="Tijdelijke aanduiding voor tekst 2"/>
          <p:cNvSpPr>
            <a:spLocks noGrp="1"/>
          </p:cNvSpPr>
          <p:nvPr>
            <p:ph idx="12" hasCustomPrompt="1"/>
          </p:nvPr>
        </p:nvSpPr>
        <p:spPr>
          <a:xfrm>
            <a:off x="3140765" y="4358491"/>
            <a:ext cx="5446644" cy="362596"/>
          </a:xfrm>
          <a:prstGeom prst="rect">
            <a:avLst/>
          </a:prstGeom>
        </p:spPr>
        <p:txBody>
          <a:bodyPr vert="horz" lIns="0" tIns="0" rIns="0" bIns="0" rtlCol="0" anchor="t" anchorCtr="0">
            <a:noAutofit/>
          </a:bodyPr>
          <a:lstStyle>
            <a:lvl1pPr marL="0" indent="0" algn="r">
              <a:buFontTx/>
              <a:buNone/>
              <a:defRPr sz="1700">
                <a:solidFill>
                  <a:schemeClr val="bg1"/>
                </a:solidFill>
                <a:latin typeface="FlandersArtSans-Regular" panose="00000500000000000000" pitchFamily="2" charset="0"/>
              </a:defRPr>
            </a:lvl1pPr>
            <a:lvl5pPr algn="r">
              <a:defRPr>
                <a:latin typeface="FlandersArtSans-Regular" panose="00000500000000000000" pitchFamily="2" charset="0"/>
              </a:defRPr>
            </a:lvl5pPr>
          </a:lstStyle>
          <a:p>
            <a:pPr lvl="0"/>
            <a:r>
              <a:rPr lang="nl-NL" dirty="0"/>
              <a:t>KLIK OM DE MODELSTIJLEN TE BEWERKEN</a:t>
            </a:r>
          </a:p>
          <a:p>
            <a:pPr lvl="4"/>
            <a:endParaRPr lang="nl-BE" dirty="0"/>
          </a:p>
        </p:txBody>
      </p:sp>
    </p:spTree>
    <p:extLst>
      <p:ext uri="{BB962C8B-B14F-4D97-AF65-F5344CB8AC3E}">
        <p14:creationId xmlns:p14="http://schemas.microsoft.com/office/powerpoint/2010/main" val="338421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dia_7">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A54503D2-A93B-E655-86A6-277D9534B828}"/>
              </a:ext>
            </a:extLst>
          </p:cNvPr>
          <p:cNvSpPr>
            <a:spLocks noGrp="1"/>
          </p:cNvSpPr>
          <p:nvPr>
            <p:ph type="sldNum" sz="quarter" idx="12"/>
          </p:nvPr>
        </p:nvSpPr>
        <p:spPr/>
        <p:txBody>
          <a:bodyPr/>
          <a:lstStyle/>
          <a:p>
            <a:fld id="{492AD3B4-D906-4191-84FB-4FE613E48036}" type="slidenum">
              <a:rPr lang="nl-BE" smtClean="0"/>
              <a:pPr/>
              <a:t>‹nr.›</a:t>
            </a:fld>
            <a:endParaRPr lang="nl-BE" dirty="0"/>
          </a:p>
        </p:txBody>
      </p:sp>
      <p:sp>
        <p:nvSpPr>
          <p:cNvPr id="6" name="Vrije vorm: vorm 5">
            <a:extLst>
              <a:ext uri="{FF2B5EF4-FFF2-40B4-BE49-F238E27FC236}">
                <a16:creationId xmlns:a16="http://schemas.microsoft.com/office/drawing/2014/main" id="{A8541DC9-52B0-35DD-3949-B74DD9F584E2}"/>
              </a:ext>
            </a:extLst>
          </p:cNvPr>
          <p:cNvSpPr/>
          <p:nvPr userDrawn="1"/>
        </p:nvSpPr>
        <p:spPr>
          <a:xfrm>
            <a:off x="0" y="2880000"/>
            <a:ext cx="9144000" cy="2263500"/>
          </a:xfrm>
          <a:custGeom>
            <a:avLst/>
            <a:gdLst>
              <a:gd name="connsiteX0" fmla="*/ 9144000 w 9144000"/>
              <a:gd name="connsiteY0" fmla="*/ 0 h 2263500"/>
              <a:gd name="connsiteX1" fmla="*/ 9144000 w 9144000"/>
              <a:gd name="connsiteY1" fmla="*/ 2263500 h 2263500"/>
              <a:gd name="connsiteX2" fmla="*/ 0 w 9144000"/>
              <a:gd name="connsiteY2" fmla="*/ 2263500 h 2263500"/>
              <a:gd name="connsiteX3" fmla="*/ 0 w 9144000"/>
              <a:gd name="connsiteY3" fmla="*/ 1943617 h 2263500"/>
              <a:gd name="connsiteX4" fmla="*/ 9144000 w 9144000"/>
              <a:gd name="connsiteY4" fmla="*/ 0 h 226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263500">
                <a:moveTo>
                  <a:pt x="9144000" y="0"/>
                </a:moveTo>
                <a:lnTo>
                  <a:pt x="9144000" y="2263500"/>
                </a:lnTo>
                <a:lnTo>
                  <a:pt x="0" y="2263500"/>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5768B54E-92DB-5ABD-DEFF-404393A8324B}"/>
              </a:ext>
            </a:extLst>
          </p:cNvPr>
          <p:cNvSpPr>
            <a:spLocks noGrp="1"/>
          </p:cNvSpPr>
          <p:nvPr>
            <p:ph type="title" hasCustomPrompt="1"/>
          </p:nvPr>
        </p:nvSpPr>
        <p:spPr>
          <a:xfrm>
            <a:off x="1700011" y="1503757"/>
            <a:ext cx="7185892" cy="2846412"/>
          </a:xfrm>
        </p:spPr>
        <p:txBody>
          <a:bodyPr anchor="b"/>
          <a:lstStyle>
            <a:lvl1pPr algn="r">
              <a:lnSpc>
                <a:spcPts val="6000"/>
              </a:lnSpc>
              <a:defRPr sz="6000"/>
            </a:lvl1pPr>
          </a:lstStyle>
          <a:p>
            <a:r>
              <a:rPr lang="nl-NL" dirty="0"/>
              <a:t>KLIK OM STIJL TE BEWERKEN</a:t>
            </a:r>
            <a:endParaRPr lang="nl-BE" dirty="0"/>
          </a:p>
        </p:txBody>
      </p:sp>
      <p:sp>
        <p:nvSpPr>
          <p:cNvPr id="8" name="Ondertitel 2">
            <a:extLst>
              <a:ext uri="{FF2B5EF4-FFF2-40B4-BE49-F238E27FC236}">
                <a16:creationId xmlns:a16="http://schemas.microsoft.com/office/drawing/2014/main" id="{DDC11C3F-A902-31BB-3513-05E03BC10947}"/>
              </a:ext>
            </a:extLst>
          </p:cNvPr>
          <p:cNvSpPr>
            <a:spLocks noGrp="1"/>
          </p:cNvSpPr>
          <p:nvPr>
            <p:ph type="subTitle" idx="1" hasCustomPrompt="1"/>
          </p:nvPr>
        </p:nvSpPr>
        <p:spPr>
          <a:xfrm>
            <a:off x="2433485" y="4468969"/>
            <a:ext cx="6452418" cy="404531"/>
          </a:xfrm>
        </p:spPr>
        <p:txBody>
          <a:bodyPr bIns="0" anchor="ctr" anchorCtr="0">
            <a:noAutofit/>
          </a:bodyPr>
          <a:lstStyle>
            <a:lvl1pPr marL="0" indent="0" algn="r">
              <a:lnSpc>
                <a:spcPts val="1760"/>
              </a:lnSpc>
              <a:buNone/>
              <a:defRPr sz="1800">
                <a:solidFill>
                  <a:srgbClr val="F6C547"/>
                </a:solidFill>
                <a:latin typeface="Flanders Art Sans Medium" panose="000006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spTree>
    <p:extLst>
      <p:ext uri="{BB962C8B-B14F-4D97-AF65-F5344CB8AC3E}">
        <p14:creationId xmlns:p14="http://schemas.microsoft.com/office/powerpoint/2010/main" val="1807390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dia_8">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8C6FF42A-E2F5-4FBF-46FB-D313F428BC7F}"/>
              </a:ext>
            </a:extLst>
          </p:cNvPr>
          <p:cNvPicPr>
            <a:picLocks noChangeAspect="1"/>
          </p:cNvPicPr>
          <p:nvPr userDrawn="1"/>
        </p:nvPicPr>
        <p:blipFill>
          <a:blip r:embed="rId2">
            <a:duotone>
              <a:prstClr val="black"/>
              <a:schemeClr val="accent2">
                <a:tint val="45000"/>
                <a:satMod val="400000"/>
              </a:schemeClr>
            </a:duotone>
          </a:blip>
          <a:stretch>
            <a:fillRect/>
          </a:stretch>
        </p:blipFill>
        <p:spPr>
          <a:xfrm>
            <a:off x="0" y="2925362"/>
            <a:ext cx="5005250" cy="2225233"/>
          </a:xfrm>
          <a:prstGeom prst="rect">
            <a:avLst/>
          </a:prstGeom>
          <a:noFill/>
          <a:ln>
            <a:noFill/>
          </a:ln>
        </p:spPr>
      </p:pic>
      <p:sp>
        <p:nvSpPr>
          <p:cNvPr id="5" name="Tijdelijke aanduiding voor dianummer 4">
            <a:extLst>
              <a:ext uri="{FF2B5EF4-FFF2-40B4-BE49-F238E27FC236}">
                <a16:creationId xmlns:a16="http://schemas.microsoft.com/office/drawing/2014/main" id="{A54503D2-A93B-E655-86A6-277D9534B828}"/>
              </a:ext>
            </a:extLst>
          </p:cNvPr>
          <p:cNvSpPr>
            <a:spLocks noGrp="1"/>
          </p:cNvSpPr>
          <p:nvPr>
            <p:ph type="sldNum" sz="quarter" idx="12"/>
          </p:nvPr>
        </p:nvSpPr>
        <p:spPr/>
        <p:txBody>
          <a:bodyPr/>
          <a:lstStyle/>
          <a:p>
            <a:fld id="{492AD3B4-D906-4191-84FB-4FE613E48036}" type="slidenum">
              <a:rPr lang="nl-BE" smtClean="0"/>
              <a:pPr/>
              <a:t>‹nr.›</a:t>
            </a:fld>
            <a:endParaRPr lang="nl-BE" dirty="0"/>
          </a:p>
        </p:txBody>
      </p:sp>
      <p:sp>
        <p:nvSpPr>
          <p:cNvPr id="6" name="Vrije vorm: vorm 5">
            <a:extLst>
              <a:ext uri="{FF2B5EF4-FFF2-40B4-BE49-F238E27FC236}">
                <a16:creationId xmlns:a16="http://schemas.microsoft.com/office/drawing/2014/main" id="{A8541DC9-52B0-35DD-3949-B74DD9F584E2}"/>
              </a:ext>
            </a:extLst>
          </p:cNvPr>
          <p:cNvSpPr/>
          <p:nvPr userDrawn="1"/>
        </p:nvSpPr>
        <p:spPr>
          <a:xfrm>
            <a:off x="0" y="2880000"/>
            <a:ext cx="9144000" cy="2263500"/>
          </a:xfrm>
          <a:custGeom>
            <a:avLst/>
            <a:gdLst>
              <a:gd name="connsiteX0" fmla="*/ 9144000 w 9144000"/>
              <a:gd name="connsiteY0" fmla="*/ 0 h 2263500"/>
              <a:gd name="connsiteX1" fmla="*/ 9144000 w 9144000"/>
              <a:gd name="connsiteY1" fmla="*/ 2263500 h 2263500"/>
              <a:gd name="connsiteX2" fmla="*/ 0 w 9144000"/>
              <a:gd name="connsiteY2" fmla="*/ 2263500 h 2263500"/>
              <a:gd name="connsiteX3" fmla="*/ 0 w 9144000"/>
              <a:gd name="connsiteY3" fmla="*/ 1943617 h 2263500"/>
              <a:gd name="connsiteX4" fmla="*/ 9144000 w 9144000"/>
              <a:gd name="connsiteY4" fmla="*/ 0 h 226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263500">
                <a:moveTo>
                  <a:pt x="9144000" y="0"/>
                </a:moveTo>
                <a:lnTo>
                  <a:pt x="9144000" y="2263500"/>
                </a:lnTo>
                <a:lnTo>
                  <a:pt x="0" y="2263500"/>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5768B54E-92DB-5ABD-DEFF-404393A8324B}"/>
              </a:ext>
            </a:extLst>
          </p:cNvPr>
          <p:cNvSpPr>
            <a:spLocks noGrp="1"/>
          </p:cNvSpPr>
          <p:nvPr>
            <p:ph type="title"/>
          </p:nvPr>
        </p:nvSpPr>
        <p:spPr>
          <a:xfrm>
            <a:off x="412955" y="1865671"/>
            <a:ext cx="8472948" cy="2452098"/>
          </a:xfrm>
        </p:spPr>
        <p:txBody>
          <a:bodyPr anchor="b"/>
          <a:lstStyle>
            <a:lvl1pPr algn="r">
              <a:lnSpc>
                <a:spcPts val="5400"/>
              </a:lnSpc>
              <a:defRPr sz="5400">
                <a:solidFill>
                  <a:schemeClr val="accent2"/>
                </a:solidFill>
              </a:defRPr>
            </a:lvl1pPr>
          </a:lstStyle>
          <a:p>
            <a:r>
              <a:rPr lang="nl-NL"/>
              <a:t>Klik om stijl te bewerken</a:t>
            </a:r>
            <a:endParaRPr lang="nl-BE" dirty="0"/>
          </a:p>
        </p:txBody>
      </p:sp>
      <p:sp>
        <p:nvSpPr>
          <p:cNvPr id="8" name="Ondertitel 2">
            <a:extLst>
              <a:ext uri="{FF2B5EF4-FFF2-40B4-BE49-F238E27FC236}">
                <a16:creationId xmlns:a16="http://schemas.microsoft.com/office/drawing/2014/main" id="{DDC11C3F-A902-31BB-3513-05E03BC10947}"/>
              </a:ext>
            </a:extLst>
          </p:cNvPr>
          <p:cNvSpPr>
            <a:spLocks noGrp="1"/>
          </p:cNvSpPr>
          <p:nvPr>
            <p:ph type="subTitle" idx="1" hasCustomPrompt="1"/>
          </p:nvPr>
        </p:nvSpPr>
        <p:spPr>
          <a:xfrm>
            <a:off x="2433485" y="4468969"/>
            <a:ext cx="6452418" cy="404531"/>
          </a:xfrm>
        </p:spPr>
        <p:txBody>
          <a:bodyPr bIns="0" anchor="ctr" anchorCtr="0">
            <a:noAutofit/>
          </a:bodyPr>
          <a:lstStyle>
            <a:lvl1pPr marL="0" indent="0" algn="r">
              <a:lnSpc>
                <a:spcPts val="1800"/>
              </a:lnSpc>
              <a:buNone/>
              <a:defRPr sz="1800">
                <a:solidFill>
                  <a:srgbClr val="EEEEE7"/>
                </a:solidFill>
                <a:latin typeface="Flanders Art Sans Medium" panose="000006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spTree>
    <p:extLst>
      <p:ext uri="{BB962C8B-B14F-4D97-AF65-F5344CB8AC3E}">
        <p14:creationId xmlns:p14="http://schemas.microsoft.com/office/powerpoint/2010/main" val="553873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dia_9">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AEA88566-02A8-1866-F9AE-805240671621}"/>
              </a:ext>
            </a:extLst>
          </p:cNvPr>
          <p:cNvPicPr>
            <a:picLocks noChangeAspect="1"/>
          </p:cNvPicPr>
          <p:nvPr userDrawn="1"/>
        </p:nvPicPr>
        <p:blipFill>
          <a:blip r:embed="rId2">
            <a:duotone>
              <a:schemeClr val="accent3">
                <a:shade val="45000"/>
                <a:satMod val="135000"/>
              </a:schemeClr>
              <a:prstClr val="white"/>
            </a:duotone>
          </a:blip>
          <a:stretch>
            <a:fillRect/>
          </a:stretch>
        </p:blipFill>
        <p:spPr>
          <a:xfrm>
            <a:off x="0" y="2872905"/>
            <a:ext cx="5005250" cy="2243522"/>
          </a:xfrm>
          <a:prstGeom prst="rect">
            <a:avLst/>
          </a:prstGeom>
        </p:spPr>
      </p:pic>
      <p:sp>
        <p:nvSpPr>
          <p:cNvPr id="5" name="Tijdelijke aanduiding voor dianummer 4">
            <a:extLst>
              <a:ext uri="{FF2B5EF4-FFF2-40B4-BE49-F238E27FC236}">
                <a16:creationId xmlns:a16="http://schemas.microsoft.com/office/drawing/2014/main" id="{A54503D2-A93B-E655-86A6-277D9534B828}"/>
              </a:ext>
            </a:extLst>
          </p:cNvPr>
          <p:cNvSpPr>
            <a:spLocks noGrp="1"/>
          </p:cNvSpPr>
          <p:nvPr>
            <p:ph type="sldNum" sz="quarter" idx="12"/>
          </p:nvPr>
        </p:nvSpPr>
        <p:spPr/>
        <p:txBody>
          <a:bodyPr/>
          <a:lstStyle/>
          <a:p>
            <a:fld id="{492AD3B4-D906-4191-84FB-4FE613E48036}" type="slidenum">
              <a:rPr lang="nl-BE" smtClean="0"/>
              <a:pPr/>
              <a:t>‹nr.›</a:t>
            </a:fld>
            <a:endParaRPr lang="nl-BE" dirty="0"/>
          </a:p>
        </p:txBody>
      </p:sp>
      <p:sp>
        <p:nvSpPr>
          <p:cNvPr id="6" name="Vrije vorm: vorm 5">
            <a:extLst>
              <a:ext uri="{FF2B5EF4-FFF2-40B4-BE49-F238E27FC236}">
                <a16:creationId xmlns:a16="http://schemas.microsoft.com/office/drawing/2014/main" id="{A8541DC9-52B0-35DD-3949-B74DD9F584E2}"/>
              </a:ext>
            </a:extLst>
          </p:cNvPr>
          <p:cNvSpPr/>
          <p:nvPr userDrawn="1"/>
        </p:nvSpPr>
        <p:spPr>
          <a:xfrm>
            <a:off x="0" y="2880000"/>
            <a:ext cx="9144000" cy="2263500"/>
          </a:xfrm>
          <a:custGeom>
            <a:avLst/>
            <a:gdLst>
              <a:gd name="connsiteX0" fmla="*/ 9144000 w 9144000"/>
              <a:gd name="connsiteY0" fmla="*/ 0 h 2263500"/>
              <a:gd name="connsiteX1" fmla="*/ 9144000 w 9144000"/>
              <a:gd name="connsiteY1" fmla="*/ 2263500 h 2263500"/>
              <a:gd name="connsiteX2" fmla="*/ 0 w 9144000"/>
              <a:gd name="connsiteY2" fmla="*/ 2263500 h 2263500"/>
              <a:gd name="connsiteX3" fmla="*/ 0 w 9144000"/>
              <a:gd name="connsiteY3" fmla="*/ 1943617 h 2263500"/>
              <a:gd name="connsiteX4" fmla="*/ 9144000 w 9144000"/>
              <a:gd name="connsiteY4" fmla="*/ 0 h 226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263500">
                <a:moveTo>
                  <a:pt x="9144000" y="0"/>
                </a:moveTo>
                <a:lnTo>
                  <a:pt x="9144000" y="2263500"/>
                </a:lnTo>
                <a:lnTo>
                  <a:pt x="0" y="2263500"/>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5768B54E-92DB-5ABD-DEFF-404393A8324B}"/>
              </a:ext>
            </a:extLst>
          </p:cNvPr>
          <p:cNvSpPr>
            <a:spLocks noGrp="1"/>
          </p:cNvSpPr>
          <p:nvPr>
            <p:ph type="title" hasCustomPrompt="1"/>
          </p:nvPr>
        </p:nvSpPr>
        <p:spPr>
          <a:xfrm>
            <a:off x="412955" y="1865671"/>
            <a:ext cx="8472948" cy="2452098"/>
          </a:xfrm>
        </p:spPr>
        <p:txBody>
          <a:bodyPr anchor="b"/>
          <a:lstStyle>
            <a:lvl1pPr algn="r">
              <a:lnSpc>
                <a:spcPts val="5400"/>
              </a:lnSpc>
              <a:defRPr sz="5400">
                <a:solidFill>
                  <a:schemeClr val="accent4"/>
                </a:solidFill>
              </a:defRPr>
            </a:lvl1pPr>
          </a:lstStyle>
          <a:p>
            <a:r>
              <a:rPr lang="nl-NL" dirty="0"/>
              <a:t>KLIK OM STIJL TE BEWERKEN</a:t>
            </a:r>
            <a:endParaRPr lang="nl-BE" dirty="0"/>
          </a:p>
        </p:txBody>
      </p:sp>
      <p:sp>
        <p:nvSpPr>
          <p:cNvPr id="8" name="Ondertitel 2">
            <a:extLst>
              <a:ext uri="{FF2B5EF4-FFF2-40B4-BE49-F238E27FC236}">
                <a16:creationId xmlns:a16="http://schemas.microsoft.com/office/drawing/2014/main" id="{DDC11C3F-A902-31BB-3513-05E03BC10947}"/>
              </a:ext>
            </a:extLst>
          </p:cNvPr>
          <p:cNvSpPr>
            <a:spLocks noGrp="1"/>
          </p:cNvSpPr>
          <p:nvPr>
            <p:ph type="subTitle" idx="1" hasCustomPrompt="1"/>
          </p:nvPr>
        </p:nvSpPr>
        <p:spPr>
          <a:xfrm>
            <a:off x="2433485" y="4468969"/>
            <a:ext cx="6452418" cy="404531"/>
          </a:xfrm>
        </p:spPr>
        <p:txBody>
          <a:bodyPr bIns="0" anchor="ctr" anchorCtr="0">
            <a:noAutofit/>
          </a:bodyPr>
          <a:lstStyle>
            <a:lvl1pPr marL="0" indent="0" algn="r">
              <a:lnSpc>
                <a:spcPts val="1800"/>
              </a:lnSpc>
              <a:buNone/>
              <a:defRPr sz="1800">
                <a:solidFill>
                  <a:srgbClr val="EEEEE7"/>
                </a:solidFill>
                <a:latin typeface="Flanders Art Sans Medium" panose="000006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spTree>
    <p:extLst>
      <p:ext uri="{BB962C8B-B14F-4D97-AF65-F5344CB8AC3E}">
        <p14:creationId xmlns:p14="http://schemas.microsoft.com/office/powerpoint/2010/main" val="3428741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image" Target="../media/image5.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3.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image" Target="../media/image2.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theme" Target="../theme/theme2.xml"/><Relationship Id="rId5" Type="http://schemas.openxmlformats.org/officeDocument/2006/relationships/slideLayout" Target="../slideLayouts/slideLayout20.xml"/><Relationship Id="rId15" Type="http://schemas.openxmlformats.org/officeDocument/2006/relationships/image" Target="../media/image5.pn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image" Target="../media/image4.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image" Target="../media/image3.png"/><Relationship Id="rId2" Type="http://schemas.openxmlformats.org/officeDocument/2006/relationships/slideLayout" Target="../slideLayouts/slideLayout27.xml"/><Relationship Id="rId16" Type="http://schemas.openxmlformats.org/officeDocument/2006/relationships/image" Target="../media/image2.pn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theme" Target="../theme/theme3.xml"/><Relationship Id="rId10" Type="http://schemas.openxmlformats.org/officeDocument/2006/relationships/slideLayout" Target="../slideLayouts/slideLayout35.xml"/><Relationship Id="rId19" Type="http://schemas.openxmlformats.org/officeDocument/2006/relationships/image" Target="../media/image5.png"/><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398207" y="442799"/>
            <a:ext cx="5626509" cy="1376243"/>
          </a:xfrm>
          <a:prstGeom prst="rect">
            <a:avLst/>
          </a:prstGeom>
        </p:spPr>
        <p:txBody>
          <a:bodyPr vert="horz" lIns="0" tIns="0" rIns="0" bIns="0" rtlCol="0" anchor="t" anchorCtr="0">
            <a:noAutofit/>
          </a:bodyPr>
          <a:lstStyle/>
          <a:p>
            <a:r>
              <a:rPr lang="nl-NL" dirty="0"/>
              <a:t>Klik om de stijl te bewerken</a:t>
            </a:r>
            <a:endParaRPr lang="nl-BE" dirty="0"/>
          </a:p>
        </p:txBody>
      </p:sp>
      <p:sp>
        <p:nvSpPr>
          <p:cNvPr id="7" name="Tijdelijke aanduiding voor datum 3"/>
          <p:cNvSpPr>
            <a:spLocks noGrp="1"/>
          </p:cNvSpPr>
          <p:nvPr>
            <p:ph type="dt" sz="half" idx="2"/>
          </p:nvPr>
        </p:nvSpPr>
        <p:spPr>
          <a:xfrm>
            <a:off x="398207" y="4754700"/>
            <a:ext cx="900000" cy="270000"/>
          </a:xfrm>
          <a:prstGeom prst="rect">
            <a:avLst/>
          </a:prstGeom>
        </p:spPr>
        <p:txBody>
          <a:bodyPr vert="horz" lIns="91440" tIns="45720" rIns="91440" bIns="45720" rtlCol="0" anchor="ctr"/>
          <a:lstStyle>
            <a:lvl1pPr algn="l">
              <a:defRPr sz="1200">
                <a:solidFill>
                  <a:schemeClr val="tx1">
                    <a:tint val="75000"/>
                  </a:schemeClr>
                </a:solidFill>
                <a:latin typeface="FlandersArtSans-Regular" panose="00000500000000000000" pitchFamily="2" charset="0"/>
              </a:defRPr>
            </a:lvl1pPr>
          </a:lstStyle>
          <a:p>
            <a:endParaRPr lang="nl-BE" dirty="0"/>
          </a:p>
        </p:txBody>
      </p:sp>
      <p:sp>
        <p:nvSpPr>
          <p:cNvPr id="8" name="Tijdelijke aanduiding voor voettekst 4"/>
          <p:cNvSpPr>
            <a:spLocks noGrp="1"/>
          </p:cNvSpPr>
          <p:nvPr>
            <p:ph type="ftr" sz="quarter" idx="3"/>
          </p:nvPr>
        </p:nvSpPr>
        <p:spPr>
          <a:xfrm>
            <a:off x="1637071" y="4754700"/>
            <a:ext cx="6260689" cy="270000"/>
          </a:xfrm>
          <a:prstGeom prst="rect">
            <a:avLst/>
          </a:prstGeom>
        </p:spPr>
        <p:txBody>
          <a:bodyPr vert="horz" lIns="91440" tIns="45720" rIns="91440" bIns="45720" rtlCol="0" anchor="ctr"/>
          <a:lstStyle>
            <a:lvl1pPr algn="ctr">
              <a:defRPr sz="1200">
                <a:solidFill>
                  <a:schemeClr val="tx1">
                    <a:tint val="75000"/>
                  </a:schemeClr>
                </a:solidFill>
                <a:latin typeface="FlandersArtSans-Regular" panose="00000500000000000000" pitchFamily="2" charset="0"/>
              </a:defRPr>
            </a:lvl1pPr>
          </a:lstStyle>
          <a:p>
            <a:endParaRPr lang="nl-BE" dirty="0"/>
          </a:p>
        </p:txBody>
      </p:sp>
      <p:sp>
        <p:nvSpPr>
          <p:cNvPr id="9" name="Tijdelijke aanduiding voor dianummer 5"/>
          <p:cNvSpPr>
            <a:spLocks noGrp="1"/>
          </p:cNvSpPr>
          <p:nvPr>
            <p:ph type="sldNum" sz="quarter" idx="4"/>
          </p:nvPr>
        </p:nvSpPr>
        <p:spPr>
          <a:xfrm>
            <a:off x="8200801" y="4754700"/>
            <a:ext cx="540000" cy="270000"/>
          </a:xfrm>
          <a:prstGeom prst="rect">
            <a:avLst/>
          </a:prstGeom>
        </p:spPr>
        <p:txBody>
          <a:bodyPr vert="horz" lIns="91440" tIns="45720" rIns="91440" bIns="45720" rtlCol="0" anchor="ctr"/>
          <a:lstStyle>
            <a:lvl1pPr algn="r">
              <a:defRPr sz="1100">
                <a:solidFill>
                  <a:schemeClr val="tx1">
                    <a:tint val="75000"/>
                  </a:schemeClr>
                </a:solidFill>
                <a:latin typeface="FlandersArtSans-Regular" panose="00000500000000000000" pitchFamily="2" charset="0"/>
              </a:defRPr>
            </a:lvl1pPr>
          </a:lstStyle>
          <a:p>
            <a:fld id="{492AD3B4-D906-4191-84FB-4FE613E48036}" type="slidenum">
              <a:rPr lang="nl-BE" smtClean="0"/>
              <a:pPr/>
              <a:t>‹nr.›</a:t>
            </a:fld>
            <a:endParaRPr lang="nl-BE" dirty="0"/>
          </a:p>
        </p:txBody>
      </p:sp>
      <p:sp>
        <p:nvSpPr>
          <p:cNvPr id="10" name="Tijdelijke aanduiding voor tekst 2"/>
          <p:cNvSpPr>
            <a:spLocks noGrp="1"/>
          </p:cNvSpPr>
          <p:nvPr>
            <p:ph type="body" idx="1"/>
          </p:nvPr>
        </p:nvSpPr>
        <p:spPr>
          <a:xfrm>
            <a:off x="398207" y="1873044"/>
            <a:ext cx="8342594" cy="2827655"/>
          </a:xfrm>
          <a:prstGeom prst="rect">
            <a:avLst/>
          </a:prstGeom>
        </p:spPr>
        <p:txBody>
          <a:bodyPr vert="horz" lIns="0" tIns="0" rIns="0" bIns="45720" rtlCol="0">
            <a:no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 </a:t>
            </a:r>
            <a:endParaRPr lang="nl-BE" dirty="0"/>
          </a:p>
          <a:p>
            <a:pPr lvl="4"/>
            <a:endParaRPr lang="nl-BE" dirty="0"/>
          </a:p>
        </p:txBody>
      </p:sp>
      <p:pic>
        <p:nvPicPr>
          <p:cNvPr id="4" name="Afbeelding 3">
            <a:extLst>
              <a:ext uri="{FF2B5EF4-FFF2-40B4-BE49-F238E27FC236}">
                <a16:creationId xmlns:a16="http://schemas.microsoft.com/office/drawing/2014/main" id="{1505C551-D18D-DF83-01AB-03EF535C2A9C}"/>
              </a:ext>
            </a:extLst>
          </p:cNvPr>
          <p:cNvPicPr>
            <a:picLocks noChangeAspect="1"/>
          </p:cNvPicPr>
          <p:nvPr userDrawn="1"/>
        </p:nvPicPr>
        <p:blipFill>
          <a:blip r:embed="rId17" cstate="print">
            <a:extLst>
              <a:ext uri="{28A0092B-C50C-407E-A947-70E740481C1C}">
                <a14:useLocalDpi xmlns:a14="http://schemas.microsoft.com/office/drawing/2010/main" val="0"/>
              </a:ext>
            </a:extLst>
          </a:blip>
          <a:srcRect/>
          <a:stretch/>
        </p:blipFill>
        <p:spPr>
          <a:xfrm>
            <a:off x="7064335" y="216000"/>
            <a:ext cx="1795854" cy="701013"/>
          </a:xfrm>
          <a:prstGeom prst="rect">
            <a:avLst/>
          </a:prstGeom>
        </p:spPr>
      </p:pic>
    </p:spTree>
    <p:extLst>
      <p:ext uri="{BB962C8B-B14F-4D97-AF65-F5344CB8AC3E}">
        <p14:creationId xmlns:p14="http://schemas.microsoft.com/office/powerpoint/2010/main" val="541548204"/>
      </p:ext>
    </p:extLst>
  </p:cSld>
  <p:clrMap bg1="lt1" tx1="dk1" bg2="lt2" tx2="dk2" accent1="accent1" accent2="accent2" accent3="accent3" accent4="accent4" accent5="accent5" accent6="accent6" hlink="hlink" folHlink="folHlink"/>
  <p:sldLayoutIdLst>
    <p:sldLayoutId id="2147483774" r:id="rId1"/>
    <p:sldLayoutId id="2147483661" r:id="rId2"/>
    <p:sldLayoutId id="2147483732" r:id="rId3"/>
    <p:sldLayoutId id="2147483733" r:id="rId4"/>
    <p:sldLayoutId id="2147483735" r:id="rId5"/>
    <p:sldLayoutId id="2147483677" r:id="rId6"/>
    <p:sldLayoutId id="2147483734" r:id="rId7"/>
    <p:sldLayoutId id="2147483736" r:id="rId8"/>
    <p:sldLayoutId id="2147483737" r:id="rId9"/>
    <p:sldLayoutId id="2147483772" r:id="rId10"/>
    <p:sldLayoutId id="2147483738" r:id="rId11"/>
    <p:sldLayoutId id="2147483770" r:id="rId12"/>
    <p:sldLayoutId id="2147483771" r:id="rId13"/>
    <p:sldLayoutId id="2147483773" r:id="rId14"/>
    <p:sldLayoutId id="2147483769" r:id="rId15"/>
  </p:sldLayoutIdLst>
  <p:hf hdr="0" ftr="0" dt="0"/>
  <p:txStyles>
    <p:titleStyle>
      <a:lvl1pPr algn="l" defTabSz="914400" rtl="0" eaLnBrk="1" latinLnBrk="0" hangingPunct="1">
        <a:lnSpc>
          <a:spcPts val="5400"/>
        </a:lnSpc>
        <a:spcBef>
          <a:spcPct val="0"/>
        </a:spcBef>
        <a:buNone/>
        <a:defRPr sz="5400" kern="1200">
          <a:solidFill>
            <a:srgbClr val="80B6E4"/>
          </a:solidFill>
          <a:latin typeface="FlandersArtSans-Bold" panose="00000800000000000000" pitchFamily="2" charset="0"/>
          <a:ea typeface="+mj-ea"/>
          <a:cs typeface="+mj-cs"/>
        </a:defRPr>
      </a:lvl1pPr>
    </p:titleStyle>
    <p:bodyStyle>
      <a:lvl1pPr marL="288000" marR="0" indent="-288000" algn="l" defTabSz="914400" rtl="0" eaLnBrk="1" fontAlgn="auto" latinLnBrk="0" hangingPunct="1">
        <a:lnSpc>
          <a:spcPct val="90000"/>
        </a:lnSpc>
        <a:spcBef>
          <a:spcPts val="300"/>
        </a:spcBef>
        <a:spcAft>
          <a:spcPts val="0"/>
        </a:spcAft>
        <a:buClrTx/>
        <a:buSzPct val="90000"/>
        <a:buFontTx/>
        <a:buBlip>
          <a:blip r:embed="rId18"/>
        </a:buBlip>
        <a:tabLst/>
        <a:defRPr sz="2200" kern="1200" spc="0" baseline="0">
          <a:solidFill>
            <a:schemeClr val="tx1"/>
          </a:solidFill>
          <a:latin typeface="FlandersArtSans-Bold" panose="00000800000000000000" pitchFamily="2" charset="0"/>
          <a:ea typeface="+mn-ea"/>
          <a:cs typeface="+mn-cs"/>
        </a:defRPr>
      </a:lvl1pPr>
      <a:lvl2pPr marL="576000" marR="0" indent="-288000" algn="l" defTabSz="914400" rtl="0" eaLnBrk="1" fontAlgn="auto" latinLnBrk="0" hangingPunct="1">
        <a:lnSpc>
          <a:spcPct val="90000"/>
        </a:lnSpc>
        <a:spcBef>
          <a:spcPts val="300"/>
        </a:spcBef>
        <a:spcAft>
          <a:spcPts val="0"/>
        </a:spcAft>
        <a:buClrTx/>
        <a:buSzPct val="75000"/>
        <a:buFontTx/>
        <a:buBlip>
          <a:blip r:embed="rId19"/>
        </a:buBlip>
        <a:tabLst/>
        <a:defRPr sz="2200" kern="1200" spc="0" baseline="0">
          <a:solidFill>
            <a:srgbClr val="9B9B9B"/>
          </a:solidFill>
          <a:latin typeface="FlandersArtSans-Regular" panose="00000500000000000000" pitchFamily="2" charset="0"/>
          <a:ea typeface="+mn-ea"/>
          <a:cs typeface="+mn-cs"/>
        </a:defRPr>
      </a:lvl2pPr>
      <a:lvl3pPr marL="864000" marR="0" indent="-288000" algn="l" defTabSz="914400" rtl="0" eaLnBrk="1" fontAlgn="auto" latinLnBrk="0" hangingPunct="1">
        <a:lnSpc>
          <a:spcPct val="90000"/>
        </a:lnSpc>
        <a:spcBef>
          <a:spcPts val="300"/>
        </a:spcBef>
        <a:spcAft>
          <a:spcPts val="0"/>
        </a:spcAft>
        <a:buClrTx/>
        <a:buSzPct val="85000"/>
        <a:buFontTx/>
        <a:buBlip>
          <a:blip r:embed="rId20"/>
        </a:buBlip>
        <a:tabLst/>
        <a:defRPr sz="2000" kern="1200" spc="0" baseline="0">
          <a:solidFill>
            <a:schemeClr val="tx1"/>
          </a:solidFill>
          <a:latin typeface="FlandersArtSans-Regular" panose="00000500000000000000" pitchFamily="2" charset="0"/>
          <a:ea typeface="+mn-ea"/>
          <a:cs typeface="+mn-cs"/>
        </a:defRPr>
      </a:lvl3pPr>
      <a:lvl4pPr marL="1152000" marR="0" indent="-288000" algn="l" defTabSz="914400" rtl="0" eaLnBrk="1" fontAlgn="auto" latinLnBrk="0" hangingPunct="1">
        <a:lnSpc>
          <a:spcPct val="90000"/>
        </a:lnSpc>
        <a:spcBef>
          <a:spcPts val="300"/>
        </a:spcBef>
        <a:spcAft>
          <a:spcPts val="0"/>
        </a:spcAft>
        <a:buClrTx/>
        <a:buSzPct val="75000"/>
        <a:buFontTx/>
        <a:buBlip>
          <a:blip r:embed="rId21"/>
        </a:buBlip>
        <a:tabLst/>
        <a:defRPr sz="2000" kern="1200" spc="0" baseline="0">
          <a:solidFill>
            <a:schemeClr val="tx1"/>
          </a:solidFill>
          <a:latin typeface="FlandersArtSans-Regular" panose="00000500000000000000" pitchFamily="2" charset="0"/>
          <a:ea typeface="+mn-ea"/>
          <a:cs typeface="+mn-cs"/>
        </a:defRPr>
      </a:lvl4pPr>
      <a:lvl5pPr marL="1440000" marR="0" indent="-288000" algn="l" defTabSz="914400" rtl="0" eaLnBrk="1" fontAlgn="auto" latinLnBrk="0" hangingPunct="1">
        <a:lnSpc>
          <a:spcPct val="90000"/>
        </a:lnSpc>
        <a:spcBef>
          <a:spcPts val="300"/>
        </a:spcBef>
        <a:spcAft>
          <a:spcPts val="0"/>
        </a:spcAft>
        <a:buClrTx/>
        <a:buSzPct val="90000"/>
        <a:buFontTx/>
        <a:buBlip>
          <a:blip r:embed="rId18"/>
        </a:buBlip>
        <a:tabLst/>
        <a:defRPr sz="2000" kern="1200" spc="0" baseline="0">
          <a:solidFill>
            <a:schemeClr val="tx1"/>
          </a:solidFill>
          <a:latin typeface="FlandersArtSans-Regula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68000" y="1080000"/>
            <a:ext cx="8208000" cy="837000"/>
          </a:xfrm>
          <a:prstGeom prst="rect">
            <a:avLst/>
          </a:prstGeom>
        </p:spPr>
        <p:txBody>
          <a:bodyPr vert="horz" lIns="0" tIns="0" rIns="0" bIns="0" rtlCol="0" anchor="t" anchorCtr="0">
            <a:noAutofit/>
          </a:bodyPr>
          <a:lstStyle/>
          <a:p>
            <a:r>
              <a:rPr lang="nl-NL" dirty="0"/>
              <a:t>KLIK OM DE STIJL TE BEWERKEN</a:t>
            </a:r>
            <a:endParaRPr lang="nl-BE" dirty="0"/>
          </a:p>
        </p:txBody>
      </p:sp>
      <p:sp>
        <p:nvSpPr>
          <p:cNvPr id="3" name="Tijdelijke aanduiding voor tekst 2"/>
          <p:cNvSpPr>
            <a:spLocks noGrp="1"/>
          </p:cNvSpPr>
          <p:nvPr>
            <p:ph type="body" idx="1"/>
          </p:nvPr>
        </p:nvSpPr>
        <p:spPr>
          <a:xfrm>
            <a:off x="468000" y="1908000"/>
            <a:ext cx="8208000" cy="2754000"/>
          </a:xfrm>
          <a:prstGeom prst="rect">
            <a:avLst/>
          </a:prstGeom>
        </p:spPr>
        <p:txBody>
          <a:bodyPr vert="horz" lIns="0" tIns="0" rIns="0" bIns="0" rtlCol="0" anchor="t" anchorCtr="0">
            <a:noAutofit/>
          </a:bodyPr>
          <a:lstStyle/>
          <a:p>
            <a:pPr lvl="0"/>
            <a:r>
              <a:rPr lang="nl-NL" dirty="0"/>
              <a:t>Klik om de stijl te bewerken</a:t>
            </a:r>
          </a:p>
          <a:p>
            <a:pPr lvl="1"/>
            <a:r>
              <a:rPr lang="nl-NL" dirty="0"/>
              <a:t>Tweede niveau</a:t>
            </a:r>
          </a:p>
          <a:p>
            <a:pPr lvl="2"/>
            <a:r>
              <a:rPr lang="nl-NL" dirty="0"/>
              <a:t>Derde niveau</a:t>
            </a:r>
          </a:p>
          <a:p>
            <a:pPr lvl="3"/>
            <a:r>
              <a:rPr lang="nl-NL" dirty="0"/>
              <a:t>Vierde niveau</a:t>
            </a:r>
          </a:p>
          <a:p>
            <a:pPr lvl="4"/>
            <a:r>
              <a:rPr lang="nl-NL" dirty="0"/>
              <a:t>Vijfde niveau </a:t>
            </a:r>
            <a:endParaRPr lang="nl-BE" dirty="0"/>
          </a:p>
          <a:p>
            <a:pPr lvl="4"/>
            <a:endParaRPr lang="nl-BE" dirty="0"/>
          </a:p>
        </p:txBody>
      </p:sp>
    </p:spTree>
    <p:extLst>
      <p:ext uri="{BB962C8B-B14F-4D97-AF65-F5344CB8AC3E}">
        <p14:creationId xmlns:p14="http://schemas.microsoft.com/office/powerpoint/2010/main" val="2674918091"/>
      </p:ext>
    </p:extLst>
  </p:cSld>
  <p:clrMap bg1="lt1" tx1="dk1" bg2="lt2" tx2="dk2" accent1="accent1" accent2="accent2" accent3="accent3" accent4="accent4" accent5="accent5" accent6="accent6" hlink="hlink" folHlink="folHlink"/>
  <p:sldLayoutIdLst>
    <p:sldLayoutId id="2147483703" r:id="rId1"/>
    <p:sldLayoutId id="2147483707" r:id="rId2"/>
    <p:sldLayoutId id="2147483708" r:id="rId3"/>
    <p:sldLayoutId id="2147483704" r:id="rId4"/>
    <p:sldLayoutId id="2147483722" r:id="rId5"/>
    <p:sldLayoutId id="2147483720" r:id="rId6"/>
    <p:sldLayoutId id="2147483723" r:id="rId7"/>
    <p:sldLayoutId id="2147483710" r:id="rId8"/>
    <p:sldLayoutId id="2147483705" r:id="rId9"/>
    <p:sldLayoutId id="2147483712" r:id="rId10"/>
  </p:sldLayoutIdLst>
  <p:hf hdr="0" ftr="0" dt="0"/>
  <p:txStyles>
    <p:titleStyle>
      <a:lvl1pPr algn="l" defTabSz="914400" rtl="0" eaLnBrk="1" latinLnBrk="0" hangingPunct="1">
        <a:lnSpc>
          <a:spcPct val="90000"/>
        </a:lnSpc>
        <a:spcBef>
          <a:spcPts val="0"/>
        </a:spcBef>
        <a:buNone/>
        <a:defRPr sz="2500" b="0" i="0" kern="1200">
          <a:solidFill>
            <a:schemeClr val="accent6"/>
          </a:solidFill>
          <a:latin typeface="FlandersArtSans-Bold" panose="00000800000000000000" pitchFamily="2" charset="0"/>
          <a:ea typeface="+mj-ea"/>
          <a:cs typeface="FlandersArtSans-Bold" panose="00000800000000000000" pitchFamily="2" charset="0"/>
        </a:defRPr>
      </a:lvl1pPr>
    </p:titleStyle>
    <p:bodyStyle>
      <a:lvl1pPr marL="288000" indent="-288000" algn="l" defTabSz="914400" rtl="0" eaLnBrk="1" latinLnBrk="0" hangingPunct="1">
        <a:lnSpc>
          <a:spcPct val="90000"/>
        </a:lnSpc>
        <a:spcBef>
          <a:spcPts val="300"/>
        </a:spcBef>
        <a:buSzPct val="90000"/>
        <a:buFontTx/>
        <a:buBlip>
          <a:blip r:embed="rId12"/>
        </a:buBlip>
        <a:defRPr sz="1400" kern="1200" spc="0">
          <a:solidFill>
            <a:schemeClr val="tx1"/>
          </a:solidFill>
          <a:latin typeface="FlandersArtSans-Bold" panose="00000800000000000000" pitchFamily="2" charset="0"/>
          <a:ea typeface="+mn-ea"/>
          <a:cs typeface="+mn-cs"/>
        </a:defRPr>
      </a:lvl1pPr>
      <a:lvl2pPr marL="576000" indent="-288000" algn="l" defTabSz="914400" rtl="0" eaLnBrk="1" latinLnBrk="0" hangingPunct="1">
        <a:lnSpc>
          <a:spcPct val="90000"/>
        </a:lnSpc>
        <a:spcBef>
          <a:spcPts val="300"/>
        </a:spcBef>
        <a:buSzPct val="70000"/>
        <a:buFontTx/>
        <a:buBlip>
          <a:blip r:embed="rId13"/>
        </a:buBlip>
        <a:defRPr sz="1400" kern="1200" spc="0">
          <a:solidFill>
            <a:schemeClr val="bg1">
              <a:lumMod val="50000"/>
            </a:schemeClr>
          </a:solidFill>
          <a:latin typeface="FlandersArtSans-Regular" panose="00000500000000000000" pitchFamily="2" charset="0"/>
          <a:ea typeface="+mn-ea"/>
          <a:cs typeface="+mn-cs"/>
        </a:defRPr>
      </a:lvl2pPr>
      <a:lvl3pPr marL="864000" indent="-288000" algn="l" defTabSz="914400" rtl="0" eaLnBrk="1" latinLnBrk="0" hangingPunct="1">
        <a:lnSpc>
          <a:spcPct val="90000"/>
        </a:lnSpc>
        <a:spcBef>
          <a:spcPts val="300"/>
        </a:spcBef>
        <a:buSzPct val="90000"/>
        <a:buFontTx/>
        <a:buBlip>
          <a:blip r:embed="rId14"/>
        </a:buBlip>
        <a:defRPr sz="1400" kern="1200" spc="0">
          <a:solidFill>
            <a:schemeClr val="tx1"/>
          </a:solidFill>
          <a:latin typeface="FlandersArtSans-Regular" panose="00000500000000000000" pitchFamily="2" charset="0"/>
          <a:ea typeface="+mn-ea"/>
          <a:cs typeface="+mn-cs"/>
        </a:defRPr>
      </a:lvl3pPr>
      <a:lvl4pPr marL="1152000" indent="-288000" algn="l" defTabSz="914400" rtl="0" eaLnBrk="1" latinLnBrk="0" hangingPunct="1">
        <a:lnSpc>
          <a:spcPct val="90000"/>
        </a:lnSpc>
        <a:spcBef>
          <a:spcPts val="300"/>
        </a:spcBef>
        <a:buSzPct val="75000"/>
        <a:buFontTx/>
        <a:buBlip>
          <a:blip r:embed="rId15"/>
        </a:buBlip>
        <a:defRPr sz="1400" kern="1200" spc="0">
          <a:solidFill>
            <a:schemeClr val="tx1"/>
          </a:solidFill>
          <a:latin typeface="FlandersArtSans-Regular" panose="00000500000000000000" pitchFamily="2" charset="0"/>
          <a:ea typeface="+mn-ea"/>
          <a:cs typeface="+mn-cs"/>
        </a:defRPr>
      </a:lvl4pPr>
      <a:lvl5pPr marL="1440000" indent="-288000" algn="l" defTabSz="914400" rtl="0" eaLnBrk="1" latinLnBrk="0" hangingPunct="1">
        <a:lnSpc>
          <a:spcPct val="90000"/>
        </a:lnSpc>
        <a:spcBef>
          <a:spcPts val="300"/>
        </a:spcBef>
        <a:buSzPct val="90000"/>
        <a:buFontTx/>
        <a:buBlip>
          <a:blip r:embed="rId12"/>
        </a:buBlip>
        <a:defRPr sz="1400" kern="1200" spc="0" baseline="0">
          <a:solidFill>
            <a:schemeClr val="tx1"/>
          </a:solidFill>
          <a:latin typeface="FlandersArtSans-Regula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68000" y="521200"/>
            <a:ext cx="8208000" cy="837000"/>
          </a:xfrm>
          <a:prstGeom prst="rect">
            <a:avLst/>
          </a:prstGeom>
        </p:spPr>
        <p:txBody>
          <a:bodyPr vert="horz" lIns="0" tIns="0" rIns="0" bIns="0" rtlCol="0" anchor="t" anchorCtr="0">
            <a:noAutofit/>
          </a:bodyPr>
          <a:lstStyle/>
          <a:p>
            <a:r>
              <a:rPr lang="nl-NL" dirty="0"/>
              <a:t>KLIK OM DE STIJL TE BEWERKEN</a:t>
            </a:r>
            <a:endParaRPr lang="nl-BE" dirty="0"/>
          </a:p>
        </p:txBody>
      </p:sp>
      <p:sp>
        <p:nvSpPr>
          <p:cNvPr id="3" name="Tijdelijke aanduiding voor tekst 2"/>
          <p:cNvSpPr>
            <a:spLocks noGrp="1"/>
          </p:cNvSpPr>
          <p:nvPr>
            <p:ph type="body" idx="1"/>
          </p:nvPr>
        </p:nvSpPr>
        <p:spPr>
          <a:xfrm>
            <a:off x="468000" y="1441450"/>
            <a:ext cx="8208000" cy="3220550"/>
          </a:xfrm>
          <a:prstGeom prst="rect">
            <a:avLst/>
          </a:prstGeom>
        </p:spPr>
        <p:txBody>
          <a:bodyPr vert="horz" lIns="0" tIns="0" rIns="0" bIns="0" rtlCol="0" anchor="t" anchorCtr="0">
            <a:noAutofit/>
          </a:bodyPr>
          <a:lstStyle/>
          <a:p>
            <a:pPr lvl="0"/>
            <a:r>
              <a:rPr lang="nl-NL" dirty="0"/>
              <a:t>Klik om de stijl te bewerken</a:t>
            </a:r>
          </a:p>
          <a:p>
            <a:pPr lvl="1"/>
            <a:r>
              <a:rPr lang="nl-NL" dirty="0"/>
              <a:t>Tweede niveau</a:t>
            </a:r>
          </a:p>
          <a:p>
            <a:pPr lvl="2"/>
            <a:r>
              <a:rPr lang="nl-NL" dirty="0"/>
              <a:t>Derde niveau</a:t>
            </a:r>
          </a:p>
          <a:p>
            <a:pPr lvl="3"/>
            <a:r>
              <a:rPr lang="nl-NL" dirty="0"/>
              <a:t>Vierde niveau</a:t>
            </a:r>
          </a:p>
          <a:p>
            <a:pPr lvl="4"/>
            <a:r>
              <a:rPr lang="nl-NL" dirty="0"/>
              <a:t>Vijfde niveau </a:t>
            </a:r>
            <a:endParaRPr lang="nl-BE" dirty="0"/>
          </a:p>
          <a:p>
            <a:pPr lvl="4"/>
            <a:endParaRPr lang="nl-BE" dirty="0"/>
          </a:p>
        </p:txBody>
      </p:sp>
    </p:spTree>
    <p:extLst>
      <p:ext uri="{BB962C8B-B14F-4D97-AF65-F5344CB8AC3E}">
        <p14:creationId xmlns:p14="http://schemas.microsoft.com/office/powerpoint/2010/main" val="3417252091"/>
      </p:ext>
    </p:extLst>
  </p:cSld>
  <p:clrMap bg1="lt1" tx1="dk1" bg2="lt2" tx2="dk2" accent1="accent1" accent2="accent2" accent3="accent3" accent4="accent4" accent5="accent5" accent6="accent6" hlink="hlink" folHlink="folHlink"/>
  <p:sldLayoutIdLst>
    <p:sldLayoutId id="2147483754" r:id="rId1"/>
    <p:sldLayoutId id="2147483756" r:id="rId2"/>
    <p:sldLayoutId id="2147483766" r:id="rId3"/>
    <p:sldLayoutId id="2147483759" r:id="rId4"/>
    <p:sldLayoutId id="2147483763" r:id="rId5"/>
    <p:sldLayoutId id="2147483764" r:id="rId6"/>
    <p:sldLayoutId id="2147483751" r:id="rId7"/>
    <p:sldLayoutId id="2147483760" r:id="rId8"/>
    <p:sldLayoutId id="2147483761" r:id="rId9"/>
    <p:sldLayoutId id="2147483762" r:id="rId10"/>
    <p:sldLayoutId id="2147483768" r:id="rId11"/>
    <p:sldLayoutId id="2147483765" r:id="rId12"/>
    <p:sldLayoutId id="2147483767" r:id="rId13"/>
    <p:sldLayoutId id="2147483775" r:id="rId14"/>
  </p:sldLayoutIdLst>
  <p:hf hdr="0" ftr="0" dt="0"/>
  <p:txStyles>
    <p:titleStyle>
      <a:lvl1pPr algn="l" defTabSz="914400" rtl="0" eaLnBrk="1" latinLnBrk="0" hangingPunct="1">
        <a:lnSpc>
          <a:spcPct val="90000"/>
        </a:lnSpc>
        <a:spcBef>
          <a:spcPts val="0"/>
        </a:spcBef>
        <a:buNone/>
        <a:defRPr sz="2500" b="0" i="0" kern="1200">
          <a:solidFill>
            <a:schemeClr val="accent6"/>
          </a:solidFill>
          <a:latin typeface="FlandersArtSans-Bold" panose="00000800000000000000" pitchFamily="2" charset="0"/>
          <a:ea typeface="+mj-ea"/>
          <a:cs typeface="FlandersArtSans-Bold" panose="00000800000000000000" pitchFamily="2" charset="0"/>
        </a:defRPr>
      </a:lvl1pPr>
    </p:titleStyle>
    <p:bodyStyle>
      <a:lvl1pPr marL="288000" indent="-288000" algn="l" defTabSz="914400" rtl="0" eaLnBrk="1" latinLnBrk="0" hangingPunct="1">
        <a:lnSpc>
          <a:spcPct val="90000"/>
        </a:lnSpc>
        <a:spcBef>
          <a:spcPts val="300"/>
        </a:spcBef>
        <a:buSzPct val="90000"/>
        <a:buFontTx/>
        <a:buBlip>
          <a:blip r:embed="rId16"/>
        </a:buBlip>
        <a:defRPr sz="1400" kern="1200" spc="0">
          <a:solidFill>
            <a:schemeClr val="tx1"/>
          </a:solidFill>
          <a:latin typeface="FlandersArtSans-Bold" panose="00000800000000000000" pitchFamily="2" charset="0"/>
          <a:ea typeface="+mn-ea"/>
          <a:cs typeface="+mn-cs"/>
        </a:defRPr>
      </a:lvl1pPr>
      <a:lvl2pPr marL="576000" indent="-288000" algn="l" defTabSz="914400" rtl="0" eaLnBrk="1" latinLnBrk="0" hangingPunct="1">
        <a:lnSpc>
          <a:spcPct val="90000"/>
        </a:lnSpc>
        <a:spcBef>
          <a:spcPts val="300"/>
        </a:spcBef>
        <a:buSzPct val="70000"/>
        <a:buFontTx/>
        <a:buBlip>
          <a:blip r:embed="rId17"/>
        </a:buBlip>
        <a:defRPr sz="1400" kern="1200" spc="0">
          <a:solidFill>
            <a:schemeClr val="bg1">
              <a:lumMod val="50000"/>
            </a:schemeClr>
          </a:solidFill>
          <a:latin typeface="FlandersArtSans-Regular" panose="00000500000000000000" pitchFamily="2" charset="0"/>
          <a:ea typeface="+mn-ea"/>
          <a:cs typeface="+mn-cs"/>
        </a:defRPr>
      </a:lvl2pPr>
      <a:lvl3pPr marL="864000" indent="-288000" algn="l" defTabSz="914400" rtl="0" eaLnBrk="1" latinLnBrk="0" hangingPunct="1">
        <a:lnSpc>
          <a:spcPct val="90000"/>
        </a:lnSpc>
        <a:spcBef>
          <a:spcPts val="300"/>
        </a:spcBef>
        <a:buSzPct val="90000"/>
        <a:buFontTx/>
        <a:buBlip>
          <a:blip r:embed="rId18"/>
        </a:buBlip>
        <a:defRPr sz="1400" kern="1200" spc="0">
          <a:solidFill>
            <a:schemeClr val="tx1"/>
          </a:solidFill>
          <a:latin typeface="FlandersArtSans-Regular" panose="00000500000000000000" pitchFamily="2" charset="0"/>
          <a:ea typeface="+mn-ea"/>
          <a:cs typeface="+mn-cs"/>
        </a:defRPr>
      </a:lvl3pPr>
      <a:lvl4pPr marL="1152000" indent="-288000" algn="l" defTabSz="914400" rtl="0" eaLnBrk="1" latinLnBrk="0" hangingPunct="1">
        <a:lnSpc>
          <a:spcPct val="90000"/>
        </a:lnSpc>
        <a:spcBef>
          <a:spcPts val="300"/>
        </a:spcBef>
        <a:buSzPct val="75000"/>
        <a:buFontTx/>
        <a:buBlip>
          <a:blip r:embed="rId19"/>
        </a:buBlip>
        <a:defRPr sz="1400" kern="1200" spc="0">
          <a:solidFill>
            <a:schemeClr val="tx1"/>
          </a:solidFill>
          <a:latin typeface="FlandersArtSans-Regular" panose="00000500000000000000" pitchFamily="2" charset="0"/>
          <a:ea typeface="+mn-ea"/>
          <a:cs typeface="+mn-cs"/>
        </a:defRPr>
      </a:lvl4pPr>
      <a:lvl5pPr marL="1440000" indent="-288000" algn="l" defTabSz="914400" rtl="0" eaLnBrk="1" latinLnBrk="0" hangingPunct="1">
        <a:lnSpc>
          <a:spcPct val="90000"/>
        </a:lnSpc>
        <a:spcBef>
          <a:spcPts val="300"/>
        </a:spcBef>
        <a:buSzPct val="90000"/>
        <a:buFontTx/>
        <a:buBlip>
          <a:blip r:embed="rId16"/>
        </a:buBlip>
        <a:defRPr sz="1400" kern="1200" spc="0" baseline="0">
          <a:solidFill>
            <a:schemeClr val="tx1"/>
          </a:solidFill>
          <a:latin typeface="FlandersArtSans-Regula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3.xml"/></Relationships>
</file>

<file path=ppt/slides/_rels/slide17.xml.rels><?xml version="1.0" encoding="UTF-8" standalone="yes"?>
<Relationships xmlns="http://schemas.openxmlformats.org/package/2006/relationships"><Relationship Id="rId3" Type="http://schemas.openxmlformats.org/officeDocument/2006/relationships/hyperlink" Target="mailto:dpo.zorg@vlaanderen.be" TargetMode="External"/><Relationship Id="rId2" Type="http://schemas.openxmlformats.org/officeDocument/2006/relationships/hyperlink" Target="https://codex.vlaanderen.be/PrintDocument.ashx?id=1025626&amp;datum=2024-08-15&amp;geannoteerd=false&amp;print=false#H1071197" TargetMode="External"/><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2" Type="http://schemas.openxmlformats.org/officeDocument/2006/relationships/hyperlink" Target="https://www.zorg-en-gezondheid.be/per-domein/eerste-lijn/eindrapport-toegankelijkheid-huisartsengeneeskunde" TargetMode="External"/><Relationship Id="rId1" Type="http://schemas.openxmlformats.org/officeDocument/2006/relationships/slideLayout" Target="../slideLayouts/slideLayout33.xml"/></Relationships>
</file>

<file path=ppt/slides/_rels/slide19.xml.rels><?xml version="1.0" encoding="UTF-8" standalone="yes"?>
<Relationships xmlns="http://schemas.openxmlformats.org/package/2006/relationships"><Relationship Id="rId3" Type="http://schemas.openxmlformats.org/officeDocument/2006/relationships/hyperlink" Target="https://forms.uat.zorg-dataplatform.be/" TargetMode="External"/><Relationship Id="rId2" Type="http://schemas.openxmlformats.org/officeDocument/2006/relationships/hyperlink" Target="mailto:noreply@zorg-dataplatform.be" TargetMode="External"/><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3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3.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35.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33.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5F71D9-EDA7-5894-DCC9-FD26537AF3BE}"/>
              </a:ext>
            </a:extLst>
          </p:cNvPr>
          <p:cNvSpPr>
            <a:spLocks noGrp="1"/>
          </p:cNvSpPr>
          <p:nvPr>
            <p:ph type="title"/>
          </p:nvPr>
        </p:nvSpPr>
        <p:spPr/>
        <p:txBody>
          <a:bodyPr/>
          <a:lstStyle/>
          <a:p>
            <a:r>
              <a:rPr lang="nl-BE" dirty="0"/>
              <a:t>Data-inventarisatie huisartsen</a:t>
            </a:r>
          </a:p>
        </p:txBody>
      </p:sp>
      <p:sp>
        <p:nvSpPr>
          <p:cNvPr id="3" name="Ondertitel 2">
            <a:extLst>
              <a:ext uri="{FF2B5EF4-FFF2-40B4-BE49-F238E27FC236}">
                <a16:creationId xmlns:a16="http://schemas.microsoft.com/office/drawing/2014/main" id="{06C102E9-ABFF-3F80-575C-FD47A962962C}"/>
              </a:ext>
            </a:extLst>
          </p:cNvPr>
          <p:cNvSpPr>
            <a:spLocks noGrp="1"/>
          </p:cNvSpPr>
          <p:nvPr>
            <p:ph type="subTitle" idx="1"/>
          </p:nvPr>
        </p:nvSpPr>
        <p:spPr/>
        <p:txBody>
          <a:bodyPr/>
          <a:lstStyle/>
          <a:p>
            <a:endParaRPr lang="nl-BE"/>
          </a:p>
        </p:txBody>
      </p:sp>
    </p:spTree>
    <p:extLst>
      <p:ext uri="{BB962C8B-B14F-4D97-AF65-F5344CB8AC3E}">
        <p14:creationId xmlns:p14="http://schemas.microsoft.com/office/powerpoint/2010/main" val="25133694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767FC33-4652-BCF4-0712-1B497D045540}"/>
              </a:ext>
            </a:extLst>
          </p:cNvPr>
          <p:cNvSpPr>
            <a:spLocks noGrp="1"/>
          </p:cNvSpPr>
          <p:nvPr>
            <p:ph sz="half" idx="1"/>
          </p:nvPr>
        </p:nvSpPr>
        <p:spPr/>
        <p:txBody>
          <a:bodyPr/>
          <a:lstStyle/>
          <a:p>
            <a:r>
              <a:rPr lang="nl-BE" dirty="0"/>
              <a:t>Betere ondersteuning door de huisartsenkring mogelijk (meer op maat)</a:t>
            </a:r>
          </a:p>
          <a:p>
            <a:endParaRPr lang="nl-BE" dirty="0"/>
          </a:p>
          <a:p>
            <a:r>
              <a:rPr lang="nl-BE" dirty="0"/>
              <a:t>Implementatie van lokale initiatieven richting een toegankelijke huisartsgeneeskunde, door huisartsenkringen en zorgraden, mogelijk maken </a:t>
            </a:r>
          </a:p>
          <a:p>
            <a:pPr>
              <a:buNone/>
            </a:pPr>
            <a:endParaRPr lang="nl-BE" dirty="0"/>
          </a:p>
          <a:p>
            <a:r>
              <a:rPr lang="nl-BE" dirty="0"/>
              <a:t>Objectief onderbouwd signaal richting Vlaams beleidsniveau rond de problematiek van capaciteitstekort</a:t>
            </a:r>
          </a:p>
        </p:txBody>
      </p:sp>
      <p:sp>
        <p:nvSpPr>
          <p:cNvPr id="3" name="Titel 2">
            <a:extLst>
              <a:ext uri="{FF2B5EF4-FFF2-40B4-BE49-F238E27FC236}">
                <a16:creationId xmlns:a16="http://schemas.microsoft.com/office/drawing/2014/main" id="{BEB712CE-F31E-CB48-D5A7-A6692DEFCF26}"/>
              </a:ext>
            </a:extLst>
          </p:cNvPr>
          <p:cNvSpPr>
            <a:spLocks noGrp="1"/>
          </p:cNvSpPr>
          <p:nvPr>
            <p:ph type="title"/>
          </p:nvPr>
        </p:nvSpPr>
        <p:spPr/>
        <p:txBody>
          <a:bodyPr/>
          <a:lstStyle/>
          <a:p>
            <a:r>
              <a:rPr lang="nl-BE" dirty="0"/>
              <a:t>Waarom deelnemen?</a:t>
            </a:r>
          </a:p>
        </p:txBody>
      </p:sp>
      <p:sp>
        <p:nvSpPr>
          <p:cNvPr id="11" name="Rechthoek 10">
            <a:extLst>
              <a:ext uri="{FF2B5EF4-FFF2-40B4-BE49-F238E27FC236}">
                <a16:creationId xmlns:a16="http://schemas.microsoft.com/office/drawing/2014/main" id="{FD0A25A4-EDDB-20CD-C8C5-7C6826187F7B}"/>
              </a:ext>
            </a:extLst>
          </p:cNvPr>
          <p:cNvSpPr/>
          <p:nvPr/>
        </p:nvSpPr>
        <p:spPr>
          <a:xfrm>
            <a:off x="4549540" y="453485"/>
            <a:ext cx="2018454" cy="893029"/>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lIns="91440" tIns="45720" rIns="91440" bIns="45720" rtlCol="0" anchor="ctr"/>
          <a:lstStyle/>
          <a:p>
            <a:pPr algn="ctr"/>
            <a:r>
              <a:rPr lang="nl-BE" sz="2000" b="1" dirty="0"/>
              <a:t>Belang hoge responsgraad</a:t>
            </a:r>
          </a:p>
        </p:txBody>
      </p:sp>
    </p:spTree>
    <p:extLst>
      <p:ext uri="{BB962C8B-B14F-4D97-AF65-F5344CB8AC3E}">
        <p14:creationId xmlns:p14="http://schemas.microsoft.com/office/powerpoint/2010/main" val="2443895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767FC33-4652-BCF4-0712-1B497D045540}"/>
              </a:ext>
            </a:extLst>
          </p:cNvPr>
          <p:cNvSpPr>
            <a:spLocks noGrp="1"/>
          </p:cNvSpPr>
          <p:nvPr>
            <p:ph sz="half" idx="1"/>
          </p:nvPr>
        </p:nvSpPr>
        <p:spPr/>
        <p:txBody>
          <a:bodyPr/>
          <a:lstStyle/>
          <a:p>
            <a:r>
              <a:rPr lang="nl-BE" dirty="0"/>
              <a:t>Info op maat beschikbaar, bijvoorbeeld:</a:t>
            </a:r>
          </a:p>
          <a:p>
            <a:pPr lvl="1"/>
            <a:r>
              <a:rPr lang="nl-BE" dirty="0"/>
              <a:t>als een huisarts zich op een nieuwe locatie wilt vestigen, is op één plek alle info voorhanden over de al aanwezige capaciteit in de regio</a:t>
            </a:r>
          </a:p>
          <a:p>
            <a:pPr>
              <a:buNone/>
            </a:pPr>
            <a:endParaRPr lang="nl-BE" dirty="0"/>
          </a:p>
          <a:p>
            <a:r>
              <a:rPr lang="nl-BE" dirty="0"/>
              <a:t>Patiënten kunnen sneller doorgestuurd worden, gezien er op één plek een overzicht is van alle noodgedwongen ingevoerde patiëntenstops</a:t>
            </a:r>
          </a:p>
          <a:p>
            <a:pPr>
              <a:buNone/>
            </a:pPr>
            <a:endParaRPr lang="nl-BE" dirty="0"/>
          </a:p>
        </p:txBody>
      </p:sp>
      <p:sp>
        <p:nvSpPr>
          <p:cNvPr id="3" name="Titel 2">
            <a:extLst>
              <a:ext uri="{FF2B5EF4-FFF2-40B4-BE49-F238E27FC236}">
                <a16:creationId xmlns:a16="http://schemas.microsoft.com/office/drawing/2014/main" id="{BEB712CE-F31E-CB48-D5A7-A6692DEFCF26}"/>
              </a:ext>
            </a:extLst>
          </p:cNvPr>
          <p:cNvSpPr>
            <a:spLocks noGrp="1"/>
          </p:cNvSpPr>
          <p:nvPr>
            <p:ph type="title"/>
          </p:nvPr>
        </p:nvSpPr>
        <p:spPr/>
        <p:txBody>
          <a:bodyPr/>
          <a:lstStyle/>
          <a:p>
            <a:r>
              <a:rPr lang="nl-BE" dirty="0"/>
              <a:t>Waarom deelnemen?</a:t>
            </a:r>
          </a:p>
        </p:txBody>
      </p:sp>
      <p:sp>
        <p:nvSpPr>
          <p:cNvPr id="11" name="Rechthoek 10">
            <a:extLst>
              <a:ext uri="{FF2B5EF4-FFF2-40B4-BE49-F238E27FC236}">
                <a16:creationId xmlns:a16="http://schemas.microsoft.com/office/drawing/2014/main" id="{FD0A25A4-EDDB-20CD-C8C5-7C6826187F7B}"/>
              </a:ext>
            </a:extLst>
          </p:cNvPr>
          <p:cNvSpPr/>
          <p:nvPr/>
        </p:nvSpPr>
        <p:spPr>
          <a:xfrm>
            <a:off x="4549540" y="453485"/>
            <a:ext cx="2018454" cy="893029"/>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lIns="91440" tIns="45720" rIns="91440" bIns="45720" rtlCol="0" anchor="ctr"/>
          <a:lstStyle/>
          <a:p>
            <a:pPr algn="ctr"/>
            <a:r>
              <a:rPr lang="nl-BE" sz="2000" b="1" dirty="0"/>
              <a:t>Belang hoge responsgraad</a:t>
            </a:r>
          </a:p>
        </p:txBody>
      </p:sp>
    </p:spTree>
    <p:extLst>
      <p:ext uri="{BB962C8B-B14F-4D97-AF65-F5344CB8AC3E}">
        <p14:creationId xmlns:p14="http://schemas.microsoft.com/office/powerpoint/2010/main" val="2697351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62B6BA-5CE8-A680-A434-A27E7A7A1B94}"/>
              </a:ext>
            </a:extLst>
          </p:cNvPr>
          <p:cNvSpPr>
            <a:spLocks noGrp="1"/>
          </p:cNvSpPr>
          <p:nvPr>
            <p:ph type="title"/>
          </p:nvPr>
        </p:nvSpPr>
        <p:spPr/>
        <p:txBody>
          <a:bodyPr/>
          <a:lstStyle/>
          <a:p>
            <a:r>
              <a:rPr lang="nl-BE" dirty="0"/>
              <a:t>Overzicht Q&amp;A</a:t>
            </a:r>
          </a:p>
        </p:txBody>
      </p:sp>
      <p:sp>
        <p:nvSpPr>
          <p:cNvPr id="3" name="Ondertitel 2">
            <a:extLst>
              <a:ext uri="{FF2B5EF4-FFF2-40B4-BE49-F238E27FC236}">
                <a16:creationId xmlns:a16="http://schemas.microsoft.com/office/drawing/2014/main" id="{6A23FD85-DE64-7388-ADAF-5B5E3932C85A}"/>
              </a:ext>
            </a:extLst>
          </p:cNvPr>
          <p:cNvSpPr>
            <a:spLocks noGrp="1"/>
          </p:cNvSpPr>
          <p:nvPr>
            <p:ph type="subTitle" idx="1"/>
          </p:nvPr>
        </p:nvSpPr>
        <p:spPr/>
        <p:txBody>
          <a:bodyPr/>
          <a:lstStyle/>
          <a:p>
            <a:endParaRPr lang="nl-BE"/>
          </a:p>
        </p:txBody>
      </p:sp>
    </p:spTree>
    <p:extLst>
      <p:ext uri="{BB962C8B-B14F-4D97-AF65-F5344CB8AC3E}">
        <p14:creationId xmlns:p14="http://schemas.microsoft.com/office/powerpoint/2010/main" val="1405130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A4022D1F-3EE5-5890-1151-BEDFDA3B39E8}"/>
              </a:ext>
            </a:extLst>
          </p:cNvPr>
          <p:cNvSpPr>
            <a:spLocks noGrp="1"/>
          </p:cNvSpPr>
          <p:nvPr>
            <p:ph sz="half" idx="1"/>
          </p:nvPr>
        </p:nvSpPr>
        <p:spPr/>
        <p:txBody>
          <a:bodyPr/>
          <a:lstStyle/>
          <a:p>
            <a:pPr>
              <a:lnSpc>
                <a:spcPts val="1300"/>
              </a:lnSpc>
            </a:pPr>
            <a:r>
              <a:rPr lang="nl-BE" sz="1800" b="1" dirty="0">
                <a:effectLst/>
                <a:latin typeface="Calibri" panose="020F0502020204030204" pitchFamily="34" charset="0"/>
                <a:ea typeface="Calibri" panose="020F0502020204030204" pitchFamily="34" charset="0"/>
                <a:cs typeface="Times New Roman" panose="02020603050405020304" pitchFamily="18" charset="0"/>
              </a:rPr>
              <a:t>Heeft het zin dat ik de bevraging invul als ik slechts voor een klein deeltjes van mijn tijd huisarts actief ben?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ts val="1300"/>
              </a:lnSpc>
            </a:pPr>
            <a:r>
              <a:rPr lang="nl-BE" sz="1800" dirty="0">
                <a:effectLst/>
                <a:latin typeface="Calibri" panose="020F0502020204030204" pitchFamily="34" charset="0"/>
                <a:ea typeface="Calibri" panose="020F0502020204030204" pitchFamily="34" charset="0"/>
                <a:cs typeface="Times New Roman" panose="02020603050405020304" pitchFamily="18" charset="0"/>
              </a:rPr>
              <a:t>Ja, zeker wel! De huisartsenkringen geven een overzicht door van de huisartsen die in de huisartsenzone actief zijn.  Als u in die lijst voorkomt, maar de bevraging niet invult vanuit de gedachte dat u slechts 10% van uw werktijd actief bent als huisarts, geeft dat risico op een foute interpretatie van de resultaten. </a:t>
            </a:r>
          </a:p>
          <a:p>
            <a:pPr marL="288000" lvl="1" indent="0">
              <a:lnSpc>
                <a:spcPts val="1300"/>
              </a:lnSpc>
              <a:buNone/>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ts val="1300"/>
              </a:lnSpc>
            </a:pPr>
            <a:r>
              <a:rPr lang="nl-BE" sz="1800" dirty="0">
                <a:effectLst/>
                <a:latin typeface="Calibri" panose="020F0502020204030204" pitchFamily="34" charset="0"/>
                <a:ea typeface="Calibri" panose="020F0502020204030204" pitchFamily="34" charset="0"/>
                <a:cs typeface="Times New Roman" panose="02020603050405020304" pitchFamily="18" charset="0"/>
              </a:rPr>
              <a:t>Bij onvoldoende ingevulde vragenlijsten, kan er enkel gerapporteerd worden op “aantal actieve huisartsen”. Als daar een aantal artsen tussen staan die slechts voor een beperkt deel van hun tijd actief zijn als huisarts, betekent het aantal huisartsen mogelijks een grove overschatting van de beschikbare capaciteit.</a:t>
            </a:r>
          </a:p>
          <a:p>
            <a:pPr>
              <a:lnSpc>
                <a:spcPts val="1300"/>
              </a:lnSpc>
            </a:pPr>
            <a:endParaRPr lang="nl-BE"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1300"/>
              </a:lnSpc>
            </a:pPr>
            <a:r>
              <a:rPr lang="nl-BE" sz="1800" b="1" dirty="0">
                <a:effectLst/>
                <a:latin typeface="Calibri" panose="020F0502020204030204" pitchFamily="34" charset="0"/>
                <a:ea typeface="Calibri" panose="020F0502020204030204" pitchFamily="34" charset="0"/>
                <a:cs typeface="Times New Roman" panose="02020603050405020304" pitchFamily="18" charset="0"/>
              </a:rPr>
              <a:t>Ben ik verplicht de bevraging in te vullen?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ts val="1300"/>
              </a:lnSpc>
            </a:pPr>
            <a:r>
              <a:rPr lang="nl-BE" sz="1800" dirty="0">
                <a:effectLst/>
                <a:latin typeface="Calibri" panose="020F0502020204030204" pitchFamily="34" charset="0"/>
                <a:ea typeface="Calibri" panose="020F0502020204030204" pitchFamily="34" charset="0"/>
                <a:cs typeface="Times New Roman" panose="02020603050405020304" pitchFamily="18" charset="0"/>
              </a:rPr>
              <a:t>Neen, de bevraging is niet verplicht. We nodigen wel iedere huisarts en huisartsenpraktijk hartelijk uit om deel te nemen aan het project en de bevraging in te vullen. Uw antwoorden zijn zeer waardevol.</a:t>
            </a:r>
          </a:p>
          <a:p>
            <a:pPr marL="288000" lvl="1" indent="0">
              <a:lnSpc>
                <a:spcPts val="1300"/>
              </a:lnSpc>
              <a:buNone/>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dirty="0"/>
          </a:p>
        </p:txBody>
      </p:sp>
      <p:sp>
        <p:nvSpPr>
          <p:cNvPr id="3" name="Titel 2">
            <a:extLst>
              <a:ext uri="{FF2B5EF4-FFF2-40B4-BE49-F238E27FC236}">
                <a16:creationId xmlns:a16="http://schemas.microsoft.com/office/drawing/2014/main" id="{A5859DAF-1469-66E4-60B4-C6F02B3A05A2}"/>
              </a:ext>
            </a:extLst>
          </p:cNvPr>
          <p:cNvSpPr>
            <a:spLocks noGrp="1"/>
          </p:cNvSpPr>
          <p:nvPr>
            <p:ph type="title"/>
          </p:nvPr>
        </p:nvSpPr>
        <p:spPr/>
        <p:txBody>
          <a:bodyPr/>
          <a:lstStyle/>
          <a:p>
            <a:r>
              <a:rPr lang="nl-BE" dirty="0"/>
              <a:t>Q&amp;A</a:t>
            </a:r>
          </a:p>
        </p:txBody>
      </p:sp>
    </p:spTree>
    <p:extLst>
      <p:ext uri="{BB962C8B-B14F-4D97-AF65-F5344CB8AC3E}">
        <p14:creationId xmlns:p14="http://schemas.microsoft.com/office/powerpoint/2010/main" val="3919711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38E39D0A-D5C7-3C8D-0399-611CD891504E}"/>
              </a:ext>
            </a:extLst>
          </p:cNvPr>
          <p:cNvSpPr>
            <a:spLocks noGrp="1"/>
          </p:cNvSpPr>
          <p:nvPr>
            <p:ph sz="half" idx="1"/>
          </p:nvPr>
        </p:nvSpPr>
        <p:spPr/>
        <p:txBody>
          <a:bodyPr/>
          <a:lstStyle/>
          <a:p>
            <a:pPr>
              <a:lnSpc>
                <a:spcPts val="1300"/>
              </a:lnSpc>
            </a:pPr>
            <a:r>
              <a:rPr lang="nl-BE" sz="1800" b="1" dirty="0">
                <a:effectLst/>
                <a:latin typeface="Calibri" panose="020F0502020204030204" pitchFamily="34" charset="0"/>
                <a:ea typeface="Calibri" panose="020F0502020204030204" pitchFamily="34" charset="0"/>
                <a:cs typeface="Times New Roman" panose="02020603050405020304" pitchFamily="18" charset="0"/>
              </a:rPr>
              <a:t>Worden mijn gegevens publiek gemaakt?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ts val="1300"/>
              </a:lnSpc>
            </a:pPr>
            <a:r>
              <a:rPr lang="nl-BE" sz="1800" dirty="0">
                <a:effectLst/>
                <a:latin typeface="Calibri" panose="020F0502020204030204" pitchFamily="34" charset="0"/>
                <a:ea typeface="Calibri" panose="020F0502020204030204" pitchFamily="34" charset="0"/>
                <a:cs typeface="Times New Roman" panose="02020603050405020304" pitchFamily="18" charset="0"/>
              </a:rPr>
              <a:t>Neen! Persoonsgegevens (bijvoorbeeld, maar niet-limitatief: naam, geboortejaar, e-mailadres, ervaren werkdruk, carrièreperspectief) worden nooit op individueel niveau bekeken of gerapporteerd. Sommige van deze gegevens (bijvoorbeeld, maar niet-limitatief: ervaren werkdruk, carrièreperspectief) worden geaggregeerd gerapporteerd op het niveau van een eerstelijnszone of huisartsenzone. Deze gegevens zijn enkel zichtbaar voor de desbetreffende zorgraad of huisartsenkring;</a:t>
            </a:r>
          </a:p>
          <a:p>
            <a:pPr>
              <a:lnSpc>
                <a:spcPts val="1300"/>
              </a:lnSpc>
              <a:buNone/>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ts val="1300"/>
              </a:lnSpc>
            </a:pPr>
            <a:r>
              <a:rPr lang="nl-BE" sz="1800" dirty="0">
                <a:effectLst/>
                <a:latin typeface="Calibri" panose="020F0502020204030204" pitchFamily="34" charset="0"/>
                <a:ea typeface="Calibri" panose="020F0502020204030204" pitchFamily="34" charset="0"/>
                <a:cs typeface="Times New Roman" panose="02020603050405020304" pitchFamily="18" charset="0"/>
              </a:rPr>
              <a:t>Bepaalde gegevens over de praktijk (organisatiekenmerken) zullen op praktijkniveau gerapporteerd worden. Deze gegevens zijn enkel zichtbaar voor de desbetreffende zorgraad of huisartsenkring;</a:t>
            </a:r>
          </a:p>
          <a:p>
            <a:pPr>
              <a:lnSpc>
                <a:spcPts val="1300"/>
              </a:lnSpc>
              <a:buNone/>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ts val="1300"/>
              </a:lnSpc>
            </a:pPr>
            <a:r>
              <a:rPr lang="nl-BE" sz="1800" dirty="0">
                <a:effectLst/>
                <a:latin typeface="Calibri" panose="020F0502020204030204" pitchFamily="34" charset="0"/>
                <a:ea typeface="Calibri" panose="020F0502020204030204" pitchFamily="34" charset="0"/>
                <a:cs typeface="Times New Roman" panose="02020603050405020304" pitchFamily="18" charset="0"/>
              </a:rPr>
              <a:t>Deze rapportage gebeurt in beschermde dashboards en zijn niet zichtbaar voor het brede publiek.</a:t>
            </a:r>
          </a:p>
          <a:p>
            <a:endParaRPr lang="nl-BE" dirty="0"/>
          </a:p>
        </p:txBody>
      </p:sp>
      <p:sp>
        <p:nvSpPr>
          <p:cNvPr id="3" name="Titel 2">
            <a:extLst>
              <a:ext uri="{FF2B5EF4-FFF2-40B4-BE49-F238E27FC236}">
                <a16:creationId xmlns:a16="http://schemas.microsoft.com/office/drawing/2014/main" id="{C71DE370-A9B5-11FA-2645-CA85B94AF1C0}"/>
              </a:ext>
            </a:extLst>
          </p:cNvPr>
          <p:cNvSpPr>
            <a:spLocks noGrp="1"/>
          </p:cNvSpPr>
          <p:nvPr>
            <p:ph type="title"/>
          </p:nvPr>
        </p:nvSpPr>
        <p:spPr/>
        <p:txBody>
          <a:bodyPr/>
          <a:lstStyle/>
          <a:p>
            <a:r>
              <a:rPr lang="nl-BE" dirty="0"/>
              <a:t>Q&amp;A</a:t>
            </a:r>
          </a:p>
        </p:txBody>
      </p:sp>
    </p:spTree>
    <p:extLst>
      <p:ext uri="{BB962C8B-B14F-4D97-AF65-F5344CB8AC3E}">
        <p14:creationId xmlns:p14="http://schemas.microsoft.com/office/powerpoint/2010/main" val="1229081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0118773D-00B1-4C57-8833-CEC0745D2506}"/>
              </a:ext>
            </a:extLst>
          </p:cNvPr>
          <p:cNvSpPr>
            <a:spLocks noGrp="1"/>
          </p:cNvSpPr>
          <p:nvPr>
            <p:ph sz="half" idx="1"/>
          </p:nvPr>
        </p:nvSpPr>
        <p:spPr>
          <a:xfrm>
            <a:off x="482130" y="1193280"/>
            <a:ext cx="8134820" cy="3115551"/>
          </a:xfrm>
        </p:spPr>
        <p:txBody>
          <a:bodyPr/>
          <a:lstStyle/>
          <a:p>
            <a:pPr>
              <a:lnSpc>
                <a:spcPts val="1300"/>
              </a:lnSpc>
              <a:buNone/>
            </a:pPr>
            <a:r>
              <a:rPr lang="nl-BE" sz="1800" b="1" dirty="0">
                <a:effectLst/>
                <a:latin typeface="Calibri" panose="020F0502020204030204" pitchFamily="34" charset="0"/>
                <a:ea typeface="Calibri" panose="020F0502020204030204" pitchFamily="34" charset="0"/>
                <a:cs typeface="Times New Roman" panose="02020603050405020304" pitchFamily="18" charset="0"/>
              </a:rPr>
              <a:t>Waarom worden er in de praktijkvragenlijst vragen gesteld over zaken die al gekend zijn bij het RIZIV of IMA?</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ts val="1300"/>
              </a:lnSpc>
            </a:pPr>
            <a:r>
              <a:rPr lang="nl-BE" sz="1800" dirty="0">
                <a:effectLst/>
                <a:latin typeface="Calibri" panose="020F0502020204030204" pitchFamily="34" charset="0"/>
                <a:ea typeface="Calibri" panose="020F0502020204030204" pitchFamily="34" charset="0"/>
                <a:cs typeface="Times New Roman" panose="02020603050405020304" pitchFamily="18" charset="0"/>
              </a:rPr>
              <a:t>Voor een beperkt aantal van de gestelde vragen (aantal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GMD’s</a:t>
            </a:r>
            <a:r>
              <a:rPr lang="nl-BE" sz="1800" dirty="0">
                <a:effectLst/>
                <a:latin typeface="Calibri" panose="020F0502020204030204" pitchFamily="34" charset="0"/>
                <a:ea typeface="Calibri" panose="020F0502020204030204" pitchFamily="34" charset="0"/>
                <a:cs typeface="Times New Roman" panose="02020603050405020304" pitchFamily="18" charset="0"/>
              </a:rPr>
              <a:t> of forfaitair ingeschreven patiënten en aantal afspraken) is het antwoord inderdaad gekend bij andere instanties. Het is echter belangrijk om te beseffen dat, door GDPR en ander regelgevend-technische zaken, het niet zomaar mogelijk is voor het Departement Zorg om toegang te krijgen tot deze gegevens op het niveau van de individuele arts of praktijk.</a:t>
            </a:r>
          </a:p>
          <a:p>
            <a:pPr>
              <a:lnSpc>
                <a:spcPts val="1300"/>
              </a:lnSpc>
              <a:buNone/>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ts val="1300"/>
              </a:lnSpc>
            </a:pPr>
            <a:r>
              <a:rPr lang="nl-BE" sz="1800" dirty="0">
                <a:effectLst/>
                <a:latin typeface="Calibri" panose="020F0502020204030204" pitchFamily="34" charset="0"/>
                <a:ea typeface="Calibri" panose="020F0502020204030204" pitchFamily="34" charset="0"/>
                <a:cs typeface="Times New Roman" panose="02020603050405020304" pitchFamily="18" charset="0"/>
              </a:rPr>
              <a:t>We zijn hier mee bezig, maar dit zijn lange trajecten, die heel wat tijd, afstemming en soms aanpassing van de regelgeving vragen. De gegevens die we dan uiteindelijk zullen kunnen opvragen, zijn ook minstens 2 tot 3 jaar oud en mogelijks, voor jonge opstartende praktijken bijvoorbeeld, niet meer relevant.</a:t>
            </a:r>
          </a:p>
          <a:p>
            <a:pPr>
              <a:lnSpc>
                <a:spcPts val="1300"/>
              </a:lnSpc>
              <a:buNone/>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ts val="1300"/>
              </a:lnSpc>
            </a:pPr>
            <a:r>
              <a:rPr lang="nl-BE" sz="1800" dirty="0">
                <a:effectLst/>
                <a:latin typeface="Calibri" panose="020F0502020204030204" pitchFamily="34" charset="0"/>
                <a:ea typeface="Calibri" panose="020F0502020204030204" pitchFamily="34" charset="0"/>
                <a:cs typeface="Times New Roman" panose="02020603050405020304" pitchFamily="18" charset="0"/>
              </a:rPr>
              <a:t>Daarnaast focust de bevraging zich vooral op de organisatorische aspecten van een praktijk, die vaak nergens anders terug te vinden zijn. Het merendeel van de bevraging gaat dus wel degelijk over zaken die niet gekend zijn. Zeker voor wat betreft de huisartsenvragenlijst. </a:t>
            </a:r>
          </a:p>
          <a:p>
            <a:pPr>
              <a:lnSpc>
                <a:spcPts val="1300"/>
              </a:lnSpc>
              <a:buNone/>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ts val="1300"/>
              </a:lnSpc>
            </a:pPr>
            <a:r>
              <a:rPr lang="nl-BE" sz="1800" dirty="0">
                <a:effectLst/>
                <a:latin typeface="Calibri" panose="020F0502020204030204" pitchFamily="34" charset="0"/>
                <a:ea typeface="Calibri" panose="020F0502020204030204" pitchFamily="34" charset="0"/>
                <a:cs typeface="Times New Roman" panose="02020603050405020304" pitchFamily="18" charset="0"/>
              </a:rPr>
              <a:t>We bekijken hier ook proactief een samenwerking met het federale project rond het register der praktijken dat, zoals beschreven in de kwaliteitswet, in opstart is.</a:t>
            </a:r>
          </a:p>
          <a:p>
            <a:endParaRPr lang="nl-BE" dirty="0"/>
          </a:p>
        </p:txBody>
      </p:sp>
      <p:sp>
        <p:nvSpPr>
          <p:cNvPr id="3" name="Titel 2">
            <a:extLst>
              <a:ext uri="{FF2B5EF4-FFF2-40B4-BE49-F238E27FC236}">
                <a16:creationId xmlns:a16="http://schemas.microsoft.com/office/drawing/2014/main" id="{BDDC6187-1E04-3015-6EC4-DAF5924D7F82}"/>
              </a:ext>
            </a:extLst>
          </p:cNvPr>
          <p:cNvSpPr>
            <a:spLocks noGrp="1"/>
          </p:cNvSpPr>
          <p:nvPr>
            <p:ph type="title"/>
          </p:nvPr>
        </p:nvSpPr>
        <p:spPr>
          <a:xfrm>
            <a:off x="482130" y="500374"/>
            <a:ext cx="5975820" cy="642109"/>
          </a:xfrm>
        </p:spPr>
        <p:txBody>
          <a:bodyPr/>
          <a:lstStyle/>
          <a:p>
            <a:r>
              <a:rPr lang="nl-BE" dirty="0"/>
              <a:t>Q&amp;A</a:t>
            </a:r>
          </a:p>
        </p:txBody>
      </p:sp>
    </p:spTree>
    <p:extLst>
      <p:ext uri="{BB962C8B-B14F-4D97-AF65-F5344CB8AC3E}">
        <p14:creationId xmlns:p14="http://schemas.microsoft.com/office/powerpoint/2010/main" val="3113721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0CC2F553-B021-504E-9CB0-DAF086B613E6}"/>
              </a:ext>
            </a:extLst>
          </p:cNvPr>
          <p:cNvSpPr>
            <a:spLocks noGrp="1"/>
          </p:cNvSpPr>
          <p:nvPr>
            <p:ph sz="half" idx="1"/>
          </p:nvPr>
        </p:nvSpPr>
        <p:spPr>
          <a:xfrm>
            <a:off x="527050" y="1542109"/>
            <a:ext cx="8134820" cy="3115551"/>
          </a:xfrm>
        </p:spPr>
        <p:txBody>
          <a:bodyPr/>
          <a:lstStyle/>
          <a:p>
            <a:pPr>
              <a:lnSpc>
                <a:spcPts val="1300"/>
              </a:lnSpc>
            </a:pPr>
            <a:r>
              <a:rPr lang="nl-BE" sz="1800" b="1" dirty="0">
                <a:effectLst/>
                <a:latin typeface="Calibri" panose="020F0502020204030204" pitchFamily="34" charset="0"/>
                <a:ea typeface="Calibri" panose="020F0502020204030204" pitchFamily="34" charset="0"/>
                <a:cs typeface="Times New Roman" panose="02020603050405020304" pitchFamily="18" charset="0"/>
              </a:rPr>
              <a:t>Wat is de deadline om de bevraging in te vullen?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ts val="1300"/>
              </a:lnSpc>
            </a:pPr>
            <a:r>
              <a:rPr lang="nl-BE" sz="1800" dirty="0">
                <a:effectLst/>
                <a:latin typeface="Calibri" panose="020F0502020204030204" pitchFamily="34" charset="0"/>
                <a:ea typeface="Calibri" panose="020F0502020204030204" pitchFamily="34" charset="0"/>
                <a:cs typeface="Times New Roman" panose="02020603050405020304" pitchFamily="18" charset="0"/>
              </a:rPr>
              <a:t>Liefst zo snel mogelijk na ontvangst ervan. We hopen alle antwoorden ten laatste midden oktober te ontvangen.</a:t>
            </a:r>
          </a:p>
          <a:p>
            <a:pPr>
              <a:lnSpc>
                <a:spcPts val="1300"/>
              </a:lnSpc>
              <a:buNone/>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ts val="1300"/>
              </a:lnSpc>
              <a:spcBef>
                <a:spcPts val="300"/>
              </a:spcBef>
              <a:spcAft>
                <a:spcPts val="0"/>
              </a:spcAft>
              <a:buClrTx/>
              <a:buSzPct val="90000"/>
              <a:buFontTx/>
              <a:buBlip>
                <a:blip r:embed="rId2"/>
              </a:buBlip>
              <a:tabLst/>
              <a:defRPr/>
            </a:pPr>
            <a:r>
              <a:rPr kumimoji="0" lang="nl-BE" sz="1800" b="1" i="0" u="none" strike="noStrike" kern="1200" cap="none" spc="0" normalizeH="0" baseline="0" noProof="0" dirty="0">
                <a:ln>
                  <a:noFill/>
                </a:ln>
                <a:solidFill>
                  <a:srgbClr val="373636"/>
                </a:solidFill>
                <a:effectLst/>
                <a:uLnTx/>
                <a:uFillTx/>
                <a:latin typeface="Calibri" panose="020F0502020204030204" pitchFamily="34" charset="0"/>
                <a:ea typeface="Calibri" panose="020F0502020204030204" pitchFamily="34" charset="0"/>
                <a:cs typeface="Times New Roman" panose="02020603050405020304" pitchFamily="18" charset="0"/>
              </a:rPr>
              <a:t>Is er een handleiding beschikbaar voor het invullen van de vragenlijst?</a:t>
            </a:r>
          </a:p>
          <a:p>
            <a:pPr marL="576000" marR="0" lvl="1" indent="-288000" algn="l" defTabSz="914400" rtl="0" eaLnBrk="1" fontAlgn="auto" latinLnBrk="0" hangingPunct="1">
              <a:lnSpc>
                <a:spcPts val="1300"/>
              </a:lnSpc>
              <a:spcBef>
                <a:spcPts val="300"/>
              </a:spcBef>
              <a:spcAft>
                <a:spcPts val="0"/>
              </a:spcAft>
              <a:buClrTx/>
              <a:buSzPct val="75000"/>
              <a:buFontTx/>
              <a:buBlip>
                <a:blip r:embed="rId3"/>
              </a:buBlip>
              <a:tabLst/>
              <a:defRPr/>
            </a:pPr>
            <a:r>
              <a:rPr kumimoji="0" lang="nl-NL" sz="18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Ja, via deze link vindt u onderaan de webpagina een handleiding voor het invullen van de vragenlijst: </a:t>
            </a:r>
            <a:r>
              <a:rPr kumimoji="0" lang="nl-NL" sz="1800" b="0" i="0" u="none" strike="noStrike" kern="1200" cap="none" spc="0" normalizeH="0" baseline="0" noProof="0" dirty="0">
                <a:ln>
                  <a:noFill/>
                </a:ln>
                <a:solidFill>
                  <a:prstClr val="white">
                    <a:lumMod val="50000"/>
                  </a:prstClr>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rPr>
              <a:t>link</a:t>
            </a:r>
          </a:p>
          <a:p>
            <a:pPr marL="576000" marR="0" lvl="1" indent="-288000" algn="l" defTabSz="914400" rtl="0" eaLnBrk="1" fontAlgn="auto" latinLnBrk="0" hangingPunct="1">
              <a:lnSpc>
                <a:spcPts val="1300"/>
              </a:lnSpc>
              <a:spcBef>
                <a:spcPts val="300"/>
              </a:spcBef>
              <a:spcAft>
                <a:spcPts val="0"/>
              </a:spcAft>
              <a:buClrTx/>
              <a:buSzPct val="75000"/>
              <a:buFontTx/>
              <a:buBlip>
                <a:blip r:embed="rId3"/>
              </a:buBlip>
              <a:tabLst/>
              <a:defRPr/>
            </a:pPr>
            <a:endParaRPr kumimoji="0" lang="nl-NL" sz="18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a:lnSpc>
                <a:spcPts val="1300"/>
              </a:lnSpc>
            </a:pPr>
            <a:r>
              <a:rPr lang="nl-BE" sz="1800" b="1" dirty="0">
                <a:effectLst/>
                <a:latin typeface="Calibri" panose="020F0502020204030204" pitchFamily="34" charset="0"/>
                <a:ea typeface="Calibri" panose="020F0502020204030204" pitchFamily="34" charset="0"/>
                <a:cs typeface="Times New Roman" panose="02020603050405020304" pitchFamily="18" charset="0"/>
              </a:rPr>
              <a:t>Is het mogelijk om aan de vragenlijst te beginnen en op een later moment weer verder te werken?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ts val="1300"/>
              </a:lnSpc>
            </a:pPr>
            <a:r>
              <a:rPr lang="nl-BE" sz="1800" dirty="0">
                <a:effectLst/>
                <a:latin typeface="Calibri" panose="020F0502020204030204" pitchFamily="34" charset="0"/>
                <a:ea typeface="Calibri" panose="020F0502020204030204" pitchFamily="34" charset="0"/>
                <a:cs typeface="Times New Roman" panose="02020603050405020304" pitchFamily="18" charset="0"/>
              </a:rPr>
              <a:t>Ja, dat is mogelijk. Uw gegeven antwoorden worden automatisch opgeslagen, maar zijn nog niet zichtbaar totdat u de vragenlijst indient.</a:t>
            </a:r>
          </a:p>
          <a:p>
            <a:pPr>
              <a:lnSpc>
                <a:spcPts val="1300"/>
              </a:lnSpc>
              <a:buNone/>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1300"/>
              </a:lnSpc>
            </a:pPr>
            <a:r>
              <a:rPr lang="nl-BE" sz="1800" b="1" dirty="0">
                <a:effectLst/>
                <a:latin typeface="Calibri" panose="020F0502020204030204" pitchFamily="34" charset="0"/>
                <a:ea typeface="Calibri" panose="020F0502020204030204" pitchFamily="34" charset="0"/>
                <a:cs typeface="Times New Roman" panose="02020603050405020304" pitchFamily="18" charset="0"/>
              </a:rPr>
              <a:t>Is het mogelijk om met meerdere personen samen te werken aan de praktijkvragenlijst?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ts val="1300"/>
              </a:lnSpc>
            </a:pPr>
            <a:r>
              <a:rPr lang="nl-BE" sz="1800" dirty="0">
                <a:effectLst/>
                <a:latin typeface="Calibri" panose="020F0502020204030204" pitchFamily="34" charset="0"/>
                <a:ea typeface="Calibri" panose="020F0502020204030204" pitchFamily="34" charset="0"/>
                <a:cs typeface="Times New Roman" panose="02020603050405020304" pitchFamily="18" charset="0"/>
              </a:rPr>
              <a:t>Ja, dat kan. Het is wel niet mogelijk om met twee of meer personen gelijktijdig in dezelfde vragenlijst bezig te zijn.</a:t>
            </a:r>
          </a:p>
          <a:p>
            <a:pPr marL="0" marR="0" lvl="0" indent="0" algn="l" defTabSz="914400" rtl="0" eaLnBrk="1" fontAlgn="auto" latinLnBrk="0" hangingPunct="1">
              <a:lnSpc>
                <a:spcPts val="1300"/>
              </a:lnSpc>
              <a:spcBef>
                <a:spcPts val="300"/>
              </a:spcBef>
              <a:spcAft>
                <a:spcPts val="0"/>
              </a:spcAft>
              <a:buClrTx/>
              <a:buSzPct val="90000"/>
              <a:buNone/>
              <a:tabLst/>
              <a:defRPr/>
            </a:pPr>
            <a:endParaRPr lang="nl-BE" sz="1800" dirty="0">
              <a:solidFill>
                <a:srgbClr val="373636"/>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Titel 2">
            <a:extLst>
              <a:ext uri="{FF2B5EF4-FFF2-40B4-BE49-F238E27FC236}">
                <a16:creationId xmlns:a16="http://schemas.microsoft.com/office/drawing/2014/main" id="{6A2CAE95-0116-F2CD-8968-75595747D995}"/>
              </a:ext>
            </a:extLst>
          </p:cNvPr>
          <p:cNvSpPr>
            <a:spLocks noGrp="1"/>
          </p:cNvSpPr>
          <p:nvPr>
            <p:ph type="title"/>
          </p:nvPr>
        </p:nvSpPr>
        <p:spPr/>
        <p:txBody>
          <a:bodyPr/>
          <a:lstStyle/>
          <a:p>
            <a:r>
              <a:rPr lang="nl-BE" dirty="0"/>
              <a:t>Q&amp;A</a:t>
            </a:r>
          </a:p>
        </p:txBody>
      </p:sp>
    </p:spTree>
    <p:extLst>
      <p:ext uri="{BB962C8B-B14F-4D97-AF65-F5344CB8AC3E}">
        <p14:creationId xmlns:p14="http://schemas.microsoft.com/office/powerpoint/2010/main" val="2073875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BF3F74EC-80AD-172E-BBAF-4937573FFCAD}"/>
              </a:ext>
            </a:extLst>
          </p:cNvPr>
          <p:cNvSpPr>
            <a:spLocks noGrp="1"/>
          </p:cNvSpPr>
          <p:nvPr>
            <p:ph sz="half" idx="1"/>
          </p:nvPr>
        </p:nvSpPr>
        <p:spPr/>
        <p:txBody>
          <a:bodyPr/>
          <a:lstStyle/>
          <a:p>
            <a:pPr>
              <a:lnSpc>
                <a:spcPts val="1300"/>
              </a:lnSpc>
            </a:pPr>
            <a:r>
              <a:rPr lang="nl-BE" sz="1800" b="1" dirty="0">
                <a:effectLst/>
                <a:latin typeface="Calibri" panose="020F0502020204030204" pitchFamily="34" charset="0"/>
                <a:ea typeface="Calibri" panose="020F0502020204030204" pitchFamily="34" charset="0"/>
                <a:cs typeface="Times New Roman" panose="02020603050405020304" pitchFamily="18" charset="0"/>
              </a:rPr>
              <a:t>Hoe komt het Departement Zorg aan mijn contactgegevens?</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ts val="1300"/>
              </a:lnSpc>
            </a:pPr>
            <a:r>
              <a:rPr lang="nl-BE" sz="1800" dirty="0">
                <a:effectLst/>
                <a:latin typeface="Calibri" panose="020F0502020204030204" pitchFamily="34" charset="0"/>
                <a:ea typeface="Calibri" panose="020F0502020204030204" pitchFamily="34" charset="0"/>
                <a:cs typeface="Times New Roman" panose="02020603050405020304" pitchFamily="18" charset="0"/>
              </a:rPr>
              <a:t>Deze worden op een beveiligde manier aan ons doorgegeven via de huisartsenkring. Zij geven de contactgegevens door van de huisartsen (in opleiding) die bij hen aangesloten zijn en de contactgegevens van de huisartsen wiens contactgegevens publiek zijn of gekend zijn bij de huisartsenkring.</a:t>
            </a:r>
          </a:p>
          <a:p>
            <a:pPr marL="288000" lvl="1" indent="0">
              <a:lnSpc>
                <a:spcPts val="1300"/>
              </a:lnSpc>
              <a:buNone/>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1300"/>
              </a:lnSpc>
            </a:pPr>
            <a:r>
              <a:rPr lang="nl-BE" sz="1800" b="1" dirty="0">
                <a:effectLst/>
                <a:latin typeface="Calibri" panose="020F0502020204030204" pitchFamily="34" charset="0"/>
                <a:ea typeface="Calibri" panose="020F0502020204030204" pitchFamily="34" charset="0"/>
                <a:cs typeface="Times New Roman" panose="02020603050405020304" pitchFamily="18" charset="0"/>
              </a:rPr>
              <a:t>Kan ik me verzetten tegen het feit dat de huisartsenkring mijn contactgegevens doorgeeft aan het Departement Zorg?</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ts val="1300"/>
              </a:lnSpc>
            </a:pPr>
            <a:r>
              <a:rPr lang="nl-BE" sz="1800" dirty="0">
                <a:effectLst/>
                <a:latin typeface="Calibri" panose="020F0502020204030204" pitchFamily="34" charset="0"/>
                <a:ea typeface="Calibri" panose="020F0502020204030204" pitchFamily="34" charset="0"/>
                <a:cs typeface="Times New Roman" panose="02020603050405020304" pitchFamily="18" charset="0"/>
              </a:rPr>
              <a:t>Neen, het doorgeven van de contactgegevens is een erkenningsvereiste voor de huisartsenkring. Dit is zo opgenomen in het BVR betreffende de huisartsenkringen van 26/06/2015, zoals in voege vanaf 15/08/2024 (</a:t>
            </a:r>
            <a:r>
              <a:rPr lang="nl-BE" sz="1800" u="sng" dirty="0">
                <a:solidFill>
                  <a:srgbClr val="3C96BE"/>
                </a:solidFill>
                <a:effectLst/>
                <a:latin typeface="Calibri" panose="020F0502020204030204" pitchFamily="34" charset="0"/>
                <a:ea typeface="Calibri" panose="020F0502020204030204" pitchFamily="34" charset="0"/>
                <a:cs typeface="Times New Roman" panose="02020603050405020304" pitchFamily="18" charset="0"/>
                <a:hlinkClick r:id="rId2"/>
              </a:rPr>
              <a:t>Besluit van de Vlaamse Regering betreffende de huisartsenkringen (vlaanderen.be)</a:t>
            </a:r>
            <a:r>
              <a:rPr lang="nl-BE" sz="1800" b="1" dirty="0">
                <a:effectLst/>
                <a:latin typeface="Calibri" panose="020F0502020204030204" pitchFamily="34" charset="0"/>
                <a:ea typeface="Calibri" panose="020F0502020204030204" pitchFamily="34" charset="0"/>
                <a:cs typeface="Times New Roman" panose="02020603050405020304" pitchFamily="18" charset="0"/>
              </a:rPr>
              <a:t>)</a:t>
            </a:r>
          </a:p>
          <a:p>
            <a:pPr marL="288000" lvl="1" indent="0">
              <a:lnSpc>
                <a:spcPts val="1300"/>
              </a:lnSpc>
              <a:buNone/>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1300"/>
              </a:lnSpc>
            </a:pPr>
            <a:r>
              <a:rPr lang="nl-BE" sz="1800" b="1" dirty="0">
                <a:effectLst/>
                <a:latin typeface="Calibri" panose="020F0502020204030204" pitchFamily="34" charset="0"/>
                <a:ea typeface="Calibri" panose="020F0502020204030204" pitchFamily="34" charset="0"/>
                <a:cs typeface="Times New Roman" panose="02020603050405020304" pitchFamily="18" charset="0"/>
              </a:rPr>
              <a:t>Wat als ik vragen heb over mijn privacy, mijn gegevens wil inzien, laten schrappen of mijn andere rechten wil uitoefenen?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ts val="1300"/>
              </a:lnSpc>
            </a:pPr>
            <a:r>
              <a:rPr lang="nl-BE" sz="1800" dirty="0">
                <a:effectLst/>
                <a:latin typeface="Calibri" panose="020F0502020204030204" pitchFamily="34" charset="0"/>
                <a:ea typeface="Calibri" panose="020F0502020204030204" pitchFamily="34" charset="0"/>
                <a:cs typeface="Times New Roman" panose="02020603050405020304" pitchFamily="18" charset="0"/>
              </a:rPr>
              <a:t>In dat geval neemt u best contact op met de DPO via </a:t>
            </a:r>
            <a:r>
              <a:rPr lang="nl-BE" sz="1800" u="sng" dirty="0">
                <a:solidFill>
                  <a:srgbClr val="3C96BE"/>
                </a:solidFill>
                <a:effectLst/>
                <a:latin typeface="Calibri" panose="020F0502020204030204" pitchFamily="34" charset="0"/>
                <a:ea typeface="Calibri" panose="020F0502020204030204" pitchFamily="34" charset="0"/>
                <a:cs typeface="Times New Roman" panose="02020603050405020304" pitchFamily="18" charset="0"/>
                <a:hlinkClick r:id="rId3"/>
              </a:rPr>
              <a:t>dpo.zorg@vlaanderen.be</a:t>
            </a:r>
            <a:r>
              <a:rPr lang="nl-BE" sz="1800" dirty="0">
                <a:effectLst/>
                <a:latin typeface="Calibri" panose="020F0502020204030204" pitchFamily="34" charset="0"/>
                <a:ea typeface="Calibri" panose="020F0502020204030204" pitchFamily="34" charset="0"/>
                <a:cs typeface="Times New Roman" panose="02020603050405020304" pitchFamily="18" charset="0"/>
              </a:rPr>
              <a:t>.</a:t>
            </a:r>
          </a:p>
          <a:p>
            <a:endParaRPr lang="nl-BE" dirty="0"/>
          </a:p>
        </p:txBody>
      </p:sp>
      <p:sp>
        <p:nvSpPr>
          <p:cNvPr id="3" name="Titel 2">
            <a:extLst>
              <a:ext uri="{FF2B5EF4-FFF2-40B4-BE49-F238E27FC236}">
                <a16:creationId xmlns:a16="http://schemas.microsoft.com/office/drawing/2014/main" id="{471E0F1E-9095-3BDB-AEED-AFADD86FAC22}"/>
              </a:ext>
            </a:extLst>
          </p:cNvPr>
          <p:cNvSpPr>
            <a:spLocks noGrp="1"/>
          </p:cNvSpPr>
          <p:nvPr>
            <p:ph type="title"/>
          </p:nvPr>
        </p:nvSpPr>
        <p:spPr/>
        <p:txBody>
          <a:bodyPr/>
          <a:lstStyle/>
          <a:p>
            <a:r>
              <a:rPr lang="nl-BE" dirty="0"/>
              <a:t>Q&amp;A</a:t>
            </a:r>
          </a:p>
        </p:txBody>
      </p:sp>
    </p:spTree>
    <p:extLst>
      <p:ext uri="{BB962C8B-B14F-4D97-AF65-F5344CB8AC3E}">
        <p14:creationId xmlns:p14="http://schemas.microsoft.com/office/powerpoint/2010/main" val="2470682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57C8ABFF-9DCC-0AC1-4E96-AA09E99AA4DA}"/>
              </a:ext>
            </a:extLst>
          </p:cNvPr>
          <p:cNvSpPr>
            <a:spLocks noGrp="1"/>
          </p:cNvSpPr>
          <p:nvPr>
            <p:ph sz="half" idx="1"/>
          </p:nvPr>
        </p:nvSpPr>
        <p:spPr/>
        <p:txBody>
          <a:bodyPr/>
          <a:lstStyle/>
          <a:p>
            <a:pPr>
              <a:lnSpc>
                <a:spcPts val="1300"/>
              </a:lnSpc>
            </a:pPr>
            <a:r>
              <a:rPr lang="nl-BE" sz="1800" b="1" dirty="0">
                <a:effectLst/>
                <a:latin typeface="Calibri" panose="020F0502020204030204" pitchFamily="34" charset="0"/>
                <a:ea typeface="Calibri" panose="020F0502020204030204" pitchFamily="34" charset="0"/>
                <a:cs typeface="Times New Roman" panose="02020603050405020304" pitchFamily="18" charset="0"/>
              </a:rPr>
              <a:t>Wie heeft beslist welke vragen er gesteld worden in de vragenlijst?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ts val="1300"/>
              </a:lnSpc>
            </a:pPr>
            <a:r>
              <a:rPr lang="nl-BE" sz="1800" dirty="0">
                <a:effectLst/>
                <a:latin typeface="Calibri" panose="020F0502020204030204" pitchFamily="34" charset="0"/>
                <a:ea typeface="Calibri" panose="020F0502020204030204" pitchFamily="34" charset="0"/>
                <a:cs typeface="Times New Roman" panose="02020603050405020304" pitchFamily="18" charset="0"/>
              </a:rPr>
              <a:t>De methodiek van de twee vragenlijsten en de inhoud ervan werd bepaald via een wetenschappelijke studie, uitgevoerd door Domus Medica, VIVEL en de UGent. Het volledige eindrapport is te lezen op onze website: </a:t>
            </a:r>
            <a:r>
              <a:rPr lang="nl-BE" sz="1800" u="sng" dirty="0">
                <a:solidFill>
                  <a:srgbClr val="3C96BE"/>
                </a:solidFill>
                <a:effectLst/>
                <a:latin typeface="Calibri" panose="020F0502020204030204" pitchFamily="34" charset="0"/>
                <a:ea typeface="Calibri" panose="020F0502020204030204" pitchFamily="34" charset="0"/>
                <a:cs typeface="Times New Roman" panose="02020603050405020304" pitchFamily="18" charset="0"/>
                <a:hlinkClick r:id="rId2"/>
              </a:rPr>
              <a:t>Eindrapport toegankelijkheid huisartsengeneeskunde | Zorg en (zorg-en-gezondheid.be)</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1300"/>
              </a:lnSpc>
              <a:buNone/>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1300"/>
              </a:lnSpc>
            </a:pPr>
            <a:r>
              <a:rPr lang="nl-BE" sz="1800" b="1" dirty="0">
                <a:effectLst/>
                <a:latin typeface="Calibri" panose="020F0502020204030204" pitchFamily="34" charset="0"/>
                <a:ea typeface="Calibri" panose="020F0502020204030204" pitchFamily="34" charset="0"/>
                <a:cs typeface="Times New Roman" panose="02020603050405020304" pitchFamily="18" charset="0"/>
              </a:rPr>
              <a:t>Waarom twee verschillende vragenlijsten?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ts val="1300"/>
              </a:lnSpc>
            </a:pPr>
            <a:r>
              <a:rPr lang="nl-BE" sz="1800" dirty="0">
                <a:effectLst/>
                <a:latin typeface="Calibri" panose="020F0502020204030204" pitchFamily="34" charset="0"/>
                <a:ea typeface="Calibri" panose="020F0502020204030204" pitchFamily="34" charset="0"/>
                <a:cs typeface="Times New Roman" panose="02020603050405020304" pitchFamily="18" charset="0"/>
              </a:rPr>
              <a:t>De huisartsenvragenlijst is bewust erg beknopt. We bevragen hier een aantal zaken die verschillend zijn per arts. De praktijkvragenlijst is wat uitgebreider en peilt naar hoe de praktijk georganiseerd is. Dit heeft als voordeel dat ook niet-artsen die werkzaam zijn in de praktijk de vragenlijst kunnen invullen. </a:t>
            </a:r>
          </a:p>
          <a:p>
            <a:pPr>
              <a:lnSpc>
                <a:spcPts val="1300"/>
              </a:lnSpc>
              <a:buNone/>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1300"/>
              </a:lnSpc>
            </a:pPr>
            <a:r>
              <a:rPr lang="nl-BE" sz="1800" b="1" dirty="0">
                <a:effectLst/>
                <a:latin typeface="Calibri" panose="020F0502020204030204" pitchFamily="34" charset="0"/>
                <a:ea typeface="Calibri" panose="020F0502020204030204" pitchFamily="34" charset="0"/>
                <a:cs typeface="Times New Roman" panose="02020603050405020304" pitchFamily="18" charset="0"/>
              </a:rPr>
              <a:t>Is dit een eenmalige bevraging?</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ts val="1300"/>
              </a:lnSpc>
            </a:pPr>
            <a:r>
              <a:rPr lang="nl-BE" sz="1800" dirty="0">
                <a:effectLst/>
                <a:latin typeface="Calibri" panose="020F0502020204030204" pitchFamily="34" charset="0"/>
                <a:ea typeface="Calibri" panose="020F0502020204030204" pitchFamily="34" charset="0"/>
                <a:cs typeface="Times New Roman" panose="02020603050405020304" pitchFamily="18" charset="0"/>
              </a:rPr>
              <a:t>Neen, het is momenteel de bedoeling om de bevraging jaarlijks te herhalen. Volgend jaar zal de bevraging wel iets korter zijn – bepaalde elementen zullen we, conform het wetenschappelijk rapport, slechts driejaarlijks bevragen.</a:t>
            </a:r>
          </a:p>
          <a:p>
            <a:endParaRPr lang="nl-BE" dirty="0"/>
          </a:p>
        </p:txBody>
      </p:sp>
      <p:sp>
        <p:nvSpPr>
          <p:cNvPr id="3" name="Titel 2">
            <a:extLst>
              <a:ext uri="{FF2B5EF4-FFF2-40B4-BE49-F238E27FC236}">
                <a16:creationId xmlns:a16="http://schemas.microsoft.com/office/drawing/2014/main" id="{C386FA30-AB6E-C778-8E0F-FB73C4F7697B}"/>
              </a:ext>
            </a:extLst>
          </p:cNvPr>
          <p:cNvSpPr>
            <a:spLocks noGrp="1"/>
          </p:cNvSpPr>
          <p:nvPr>
            <p:ph type="title"/>
          </p:nvPr>
        </p:nvSpPr>
        <p:spPr/>
        <p:txBody>
          <a:bodyPr/>
          <a:lstStyle/>
          <a:p>
            <a:r>
              <a:rPr lang="nl-BE" dirty="0"/>
              <a:t>Q&amp;A</a:t>
            </a:r>
          </a:p>
        </p:txBody>
      </p:sp>
    </p:spTree>
    <p:extLst>
      <p:ext uri="{BB962C8B-B14F-4D97-AF65-F5344CB8AC3E}">
        <p14:creationId xmlns:p14="http://schemas.microsoft.com/office/powerpoint/2010/main" val="12855849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AF88FD5C-C1C3-C7EC-A204-1FB9DE2D4959}"/>
              </a:ext>
            </a:extLst>
          </p:cNvPr>
          <p:cNvSpPr>
            <a:spLocks noGrp="1"/>
          </p:cNvSpPr>
          <p:nvPr>
            <p:ph sz="half" idx="1"/>
          </p:nvPr>
        </p:nvSpPr>
        <p:spPr>
          <a:xfrm>
            <a:off x="482130" y="1382933"/>
            <a:ext cx="8134820" cy="3115551"/>
          </a:xfrm>
        </p:spPr>
        <p:txBody>
          <a:bodyPr/>
          <a:lstStyle/>
          <a:p>
            <a:pPr>
              <a:lnSpc>
                <a:spcPts val="1300"/>
              </a:lnSpc>
              <a:buNone/>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1300"/>
              </a:lnSpc>
            </a:pPr>
            <a:r>
              <a:rPr lang="nl-BE" sz="1800" b="1" dirty="0">
                <a:effectLst/>
                <a:latin typeface="Calibri" panose="020F0502020204030204" pitchFamily="34" charset="0"/>
                <a:ea typeface="Calibri" panose="020F0502020204030204" pitchFamily="34" charset="0"/>
                <a:cs typeface="Times New Roman" panose="02020603050405020304" pitchFamily="18" charset="0"/>
              </a:rPr>
              <a:t>Hoe weet ik dat het om een mail vanuit het Departement Zorg gaat en geen </a:t>
            </a:r>
            <a:r>
              <a:rPr lang="nl-BE" sz="1800" b="1" dirty="0" err="1">
                <a:effectLst/>
                <a:latin typeface="Calibri" panose="020F0502020204030204" pitchFamily="34" charset="0"/>
                <a:ea typeface="Calibri" panose="020F0502020204030204" pitchFamily="34" charset="0"/>
                <a:cs typeface="Times New Roman" panose="02020603050405020304" pitchFamily="18" charset="0"/>
              </a:rPr>
              <a:t>phishing</a:t>
            </a:r>
            <a:r>
              <a:rPr lang="nl-BE" sz="1800" b="1" dirty="0">
                <a:effectLst/>
                <a:latin typeface="Calibri" panose="020F0502020204030204" pitchFamily="34" charset="0"/>
                <a:ea typeface="Calibri" panose="020F0502020204030204" pitchFamily="34" charset="0"/>
                <a:cs typeface="Times New Roman" panose="02020603050405020304" pitchFamily="18" charset="0"/>
              </a:rPr>
              <a:t> is?</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ts val="1300"/>
              </a:lnSpc>
            </a:pPr>
            <a:r>
              <a:rPr lang="nl-BE" sz="1800" dirty="0">
                <a:effectLst/>
                <a:latin typeface="Calibri" panose="020F0502020204030204" pitchFamily="34" charset="0"/>
                <a:ea typeface="Calibri" panose="020F0502020204030204" pitchFamily="34" charset="0"/>
                <a:cs typeface="Times New Roman" panose="02020603050405020304" pitchFamily="18" charset="0"/>
              </a:rPr>
              <a:t>Er zijn verschillende elementen waar u op kan letten:</a:t>
            </a:r>
          </a:p>
          <a:p>
            <a:pPr lvl="1">
              <a:lnSpc>
                <a:spcPts val="1300"/>
              </a:lnSpc>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1206900" lvl="2" indent="-342900">
              <a:lnSpc>
                <a:spcPts val="1300"/>
              </a:lnSpc>
              <a:buFont typeface="Symbol" panose="05050102010706020507" pitchFamily="18" charset="2"/>
              <a:buChar char=""/>
            </a:pPr>
            <a:r>
              <a:rPr lang="nl-BE" sz="1000" dirty="0">
                <a:effectLst/>
                <a:latin typeface="Calibri" panose="020F0502020204030204" pitchFamily="34" charset="0"/>
                <a:ea typeface="Calibri" panose="020F0502020204030204" pitchFamily="34" charset="0"/>
                <a:cs typeface="Times New Roman" panose="02020603050405020304" pitchFamily="18" charset="0"/>
              </a:rPr>
              <a:t>De mail zal afkomstig zijn van het e-mailadres: </a:t>
            </a:r>
            <a:r>
              <a:rPr lang="nl-BE" sz="1000" u="sng" dirty="0">
                <a:solidFill>
                  <a:srgbClr val="3C96BE"/>
                </a:solidFill>
                <a:effectLst/>
                <a:latin typeface="Calibri" panose="020F0502020204030204" pitchFamily="34" charset="0"/>
                <a:ea typeface="Calibri" panose="020F0502020204030204" pitchFamily="34" charset="0"/>
                <a:cs typeface="Times New Roman" panose="02020603050405020304" pitchFamily="18" charset="0"/>
                <a:hlinkClick r:id="rId2"/>
              </a:rPr>
              <a:t>noreply@zorg-dataplatform.be</a:t>
            </a:r>
            <a:r>
              <a:rPr lang="nl-BE" sz="1000" u="sng" dirty="0">
                <a:solidFill>
                  <a:srgbClr val="3C96BE"/>
                </a:solidFill>
                <a:effectLst/>
                <a:latin typeface="Calibri" panose="020F0502020204030204" pitchFamily="34" charset="0"/>
                <a:ea typeface="Calibri" panose="020F0502020204030204" pitchFamily="34" charset="0"/>
                <a:cs typeface="Times New Roman" panose="02020603050405020304" pitchFamily="18" charset="0"/>
              </a:rPr>
              <a:t> </a:t>
            </a:r>
            <a:endParaRPr lang="nl-BE" sz="1000" dirty="0">
              <a:effectLst/>
              <a:latin typeface="Calibri" panose="020F0502020204030204" pitchFamily="34" charset="0"/>
              <a:ea typeface="Calibri" panose="020F0502020204030204" pitchFamily="34" charset="0"/>
              <a:cs typeface="Times New Roman" panose="02020603050405020304" pitchFamily="18" charset="0"/>
            </a:endParaRPr>
          </a:p>
          <a:p>
            <a:pPr marL="1206900" lvl="2" indent="-342900">
              <a:lnSpc>
                <a:spcPct val="107000"/>
              </a:lnSpc>
              <a:spcAft>
                <a:spcPts val="800"/>
              </a:spcAft>
              <a:buFont typeface="Symbol" panose="05050102010706020507" pitchFamily="18" charset="2"/>
              <a:buChar char=""/>
            </a:pPr>
            <a:r>
              <a:rPr lang="nl-BE" sz="1000" dirty="0">
                <a:effectLst/>
                <a:latin typeface="Calibri" panose="020F0502020204030204" pitchFamily="34" charset="0"/>
                <a:ea typeface="Calibri" panose="020F0502020204030204" pitchFamily="34" charset="0"/>
                <a:cs typeface="Times New Roman" panose="02020603050405020304" pitchFamily="18" charset="0"/>
              </a:rPr>
              <a:t>Voor de huisartsenvragenlijst: de mail zal steeds uw naam en RIZV-nummer vermelden </a:t>
            </a:r>
          </a:p>
          <a:p>
            <a:pPr marL="1206900" lvl="2" indent="-342900">
              <a:lnSpc>
                <a:spcPct val="107000"/>
              </a:lnSpc>
              <a:spcAft>
                <a:spcPts val="800"/>
              </a:spcAft>
              <a:buFont typeface="Symbol" panose="05050102010706020507" pitchFamily="18" charset="2"/>
              <a:buChar char=""/>
            </a:pPr>
            <a:r>
              <a:rPr lang="nl-BE" sz="1000" dirty="0">
                <a:effectLst/>
                <a:latin typeface="Calibri" panose="020F0502020204030204" pitchFamily="34" charset="0"/>
                <a:ea typeface="Calibri" panose="020F0502020204030204" pitchFamily="34" charset="0"/>
                <a:cs typeface="Times New Roman" panose="02020603050405020304" pitchFamily="18" charset="0"/>
              </a:rPr>
              <a:t>Voor de praktijkvragenlijst: de mail zal steeds uw naam en het praktijkadres vermelden </a:t>
            </a:r>
          </a:p>
          <a:p>
            <a:pPr marL="1206900" lvl="2" indent="-342900">
              <a:lnSpc>
                <a:spcPct val="107000"/>
              </a:lnSpc>
              <a:spcAft>
                <a:spcPts val="800"/>
              </a:spcAft>
              <a:buFont typeface="Symbol" panose="05050102010706020507" pitchFamily="18" charset="2"/>
              <a:buChar char=""/>
            </a:pPr>
            <a:r>
              <a:rPr lang="nl-BE" sz="1000" dirty="0">
                <a:effectLst/>
                <a:latin typeface="Calibri" panose="020F0502020204030204" pitchFamily="34" charset="0"/>
                <a:ea typeface="Calibri" panose="020F0502020204030204" pitchFamily="34" charset="0"/>
                <a:cs typeface="Times New Roman" panose="02020603050405020304" pitchFamily="18" charset="0"/>
              </a:rPr>
              <a:t>De link in de mail leidt door naar een identificatie stap (beveiligde procedure). Na identificatie komt u op een formulier met als webadres </a:t>
            </a:r>
            <a:r>
              <a:rPr lang="nl-BE" sz="1000" u="sng" dirty="0">
                <a:solidFill>
                  <a:srgbClr val="3C96BE"/>
                </a:solidFill>
                <a:effectLst/>
                <a:latin typeface="Calibri" panose="020F0502020204030204" pitchFamily="34" charset="0"/>
                <a:ea typeface="Calibri" panose="020F0502020204030204" pitchFamily="34" charset="0"/>
                <a:cs typeface="Times New Roman" panose="02020603050405020304" pitchFamily="18" charset="0"/>
                <a:hlinkClick r:id="rId3"/>
              </a:rPr>
              <a:t>https://forms.uat.zorg-dataplatform.be</a:t>
            </a:r>
            <a:r>
              <a:rPr lang="nl-BE" sz="1000" dirty="0">
                <a:effectLst/>
                <a:latin typeface="Calibri" panose="020F0502020204030204" pitchFamily="34" charset="0"/>
                <a:ea typeface="Calibri" panose="020F0502020204030204" pitchFamily="34" charset="0"/>
                <a:cs typeface="Times New Roman" panose="02020603050405020304" pitchFamily="18" charset="0"/>
              </a:rPr>
              <a:t> . Rechtsboven ziet u steeds uw naam en e-mailadres staan.</a:t>
            </a:r>
          </a:p>
          <a:p>
            <a:pPr lvl="1"/>
            <a:r>
              <a:rPr lang="nl-BE" sz="1800" dirty="0">
                <a:effectLst/>
                <a:latin typeface="Calibri" panose="020F0502020204030204" pitchFamily="34" charset="0"/>
                <a:ea typeface="Calibri" panose="020F0502020204030204" pitchFamily="34" charset="0"/>
                <a:cs typeface="Times New Roman" panose="02020603050405020304" pitchFamily="18" charset="0"/>
              </a:rPr>
              <a:t>Bij vragen over de echtheid van de mail neemt u in eerste instantie contact op met uw huisartsenkring</a:t>
            </a:r>
          </a:p>
          <a:p>
            <a:endParaRPr lang="nl-BE" dirty="0"/>
          </a:p>
        </p:txBody>
      </p:sp>
      <p:sp>
        <p:nvSpPr>
          <p:cNvPr id="3" name="Titel 2">
            <a:extLst>
              <a:ext uri="{FF2B5EF4-FFF2-40B4-BE49-F238E27FC236}">
                <a16:creationId xmlns:a16="http://schemas.microsoft.com/office/drawing/2014/main" id="{C46506CE-E5D5-A337-35D9-411E9F264850}"/>
              </a:ext>
            </a:extLst>
          </p:cNvPr>
          <p:cNvSpPr>
            <a:spLocks noGrp="1"/>
          </p:cNvSpPr>
          <p:nvPr>
            <p:ph type="title"/>
          </p:nvPr>
        </p:nvSpPr>
        <p:spPr/>
        <p:txBody>
          <a:bodyPr/>
          <a:lstStyle/>
          <a:p>
            <a:r>
              <a:rPr lang="nl-BE" dirty="0"/>
              <a:t>Q&amp;A</a:t>
            </a:r>
          </a:p>
        </p:txBody>
      </p:sp>
    </p:spTree>
    <p:extLst>
      <p:ext uri="{BB962C8B-B14F-4D97-AF65-F5344CB8AC3E}">
        <p14:creationId xmlns:p14="http://schemas.microsoft.com/office/powerpoint/2010/main" val="3202668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7626088A-9F21-C190-C8AA-FC4B64FDF0B2}"/>
              </a:ext>
            </a:extLst>
          </p:cNvPr>
          <p:cNvPicPr>
            <a:picLocks noChangeAspect="1"/>
          </p:cNvPicPr>
          <p:nvPr/>
        </p:nvPicPr>
        <p:blipFill>
          <a:blip r:embed="rId3"/>
          <a:stretch>
            <a:fillRect/>
          </a:stretch>
        </p:blipFill>
        <p:spPr>
          <a:xfrm>
            <a:off x="3418086" y="1026255"/>
            <a:ext cx="3029691" cy="3753918"/>
          </a:xfrm>
          <a:prstGeom prst="rect">
            <a:avLst/>
          </a:prstGeom>
        </p:spPr>
      </p:pic>
      <p:pic>
        <p:nvPicPr>
          <p:cNvPr id="2" name="Afbeelding 1">
            <a:extLst>
              <a:ext uri="{FF2B5EF4-FFF2-40B4-BE49-F238E27FC236}">
                <a16:creationId xmlns:a16="http://schemas.microsoft.com/office/drawing/2014/main" id="{94497C83-186B-8803-5C46-4D10C156E97E}"/>
              </a:ext>
            </a:extLst>
          </p:cNvPr>
          <p:cNvPicPr>
            <a:picLocks noChangeAspect="1"/>
          </p:cNvPicPr>
          <p:nvPr/>
        </p:nvPicPr>
        <p:blipFill rotWithShape="1">
          <a:blip r:embed="rId4"/>
          <a:srcRect r="5235"/>
          <a:stretch/>
        </p:blipFill>
        <p:spPr>
          <a:xfrm>
            <a:off x="264894" y="2505490"/>
            <a:ext cx="3153193" cy="2274682"/>
          </a:xfrm>
          <a:prstGeom prst="rect">
            <a:avLst/>
          </a:prstGeom>
        </p:spPr>
      </p:pic>
      <p:pic>
        <p:nvPicPr>
          <p:cNvPr id="3" name="Afbeelding 2">
            <a:extLst>
              <a:ext uri="{FF2B5EF4-FFF2-40B4-BE49-F238E27FC236}">
                <a16:creationId xmlns:a16="http://schemas.microsoft.com/office/drawing/2014/main" id="{4B4D080F-C405-7E55-A0DB-0D64B2AE6A89}"/>
              </a:ext>
            </a:extLst>
          </p:cNvPr>
          <p:cNvPicPr>
            <a:picLocks noChangeAspect="1"/>
          </p:cNvPicPr>
          <p:nvPr/>
        </p:nvPicPr>
        <p:blipFill>
          <a:blip r:embed="rId5"/>
          <a:stretch>
            <a:fillRect/>
          </a:stretch>
        </p:blipFill>
        <p:spPr>
          <a:xfrm>
            <a:off x="264893" y="1026254"/>
            <a:ext cx="3153193" cy="1522544"/>
          </a:xfrm>
          <a:prstGeom prst="rect">
            <a:avLst/>
          </a:prstGeom>
        </p:spPr>
      </p:pic>
      <p:pic>
        <p:nvPicPr>
          <p:cNvPr id="4" name="Afbeelding 3">
            <a:extLst>
              <a:ext uri="{FF2B5EF4-FFF2-40B4-BE49-F238E27FC236}">
                <a16:creationId xmlns:a16="http://schemas.microsoft.com/office/drawing/2014/main" id="{E2B2F673-2B84-6A25-B709-27A87A065E58}"/>
              </a:ext>
            </a:extLst>
          </p:cNvPr>
          <p:cNvPicPr>
            <a:picLocks noChangeAspect="1"/>
          </p:cNvPicPr>
          <p:nvPr/>
        </p:nvPicPr>
        <p:blipFill rotWithShape="1">
          <a:blip r:embed="rId6"/>
          <a:srcRect l="3116" t="2924" r="3542" b="7544"/>
          <a:stretch/>
        </p:blipFill>
        <p:spPr>
          <a:xfrm>
            <a:off x="6447777" y="3102425"/>
            <a:ext cx="2442215" cy="1677747"/>
          </a:xfrm>
          <a:prstGeom prst="rect">
            <a:avLst/>
          </a:prstGeom>
        </p:spPr>
      </p:pic>
      <p:pic>
        <p:nvPicPr>
          <p:cNvPr id="7" name="Afbeelding 6">
            <a:extLst>
              <a:ext uri="{FF2B5EF4-FFF2-40B4-BE49-F238E27FC236}">
                <a16:creationId xmlns:a16="http://schemas.microsoft.com/office/drawing/2014/main" id="{B823B27B-C825-9F3C-7167-D21BD98365DD}"/>
              </a:ext>
            </a:extLst>
          </p:cNvPr>
          <p:cNvPicPr>
            <a:picLocks noChangeAspect="1"/>
          </p:cNvPicPr>
          <p:nvPr/>
        </p:nvPicPr>
        <p:blipFill rotWithShape="1">
          <a:blip r:embed="rId7"/>
          <a:srcRect l="1406" r="2370"/>
          <a:stretch/>
        </p:blipFill>
        <p:spPr>
          <a:xfrm>
            <a:off x="6447777" y="1028286"/>
            <a:ext cx="2442216" cy="2072107"/>
          </a:xfrm>
          <a:prstGeom prst="rect">
            <a:avLst/>
          </a:prstGeom>
        </p:spPr>
      </p:pic>
      <p:sp>
        <p:nvSpPr>
          <p:cNvPr id="9" name="Title 2">
            <a:extLst>
              <a:ext uri="{FF2B5EF4-FFF2-40B4-BE49-F238E27FC236}">
                <a16:creationId xmlns:a16="http://schemas.microsoft.com/office/drawing/2014/main" id="{C150CD0F-E294-F145-E9A2-64BF6E9DE904}"/>
              </a:ext>
            </a:extLst>
          </p:cNvPr>
          <p:cNvSpPr>
            <a:spLocks noGrp="1"/>
          </p:cNvSpPr>
          <p:nvPr>
            <p:ph type="title"/>
          </p:nvPr>
        </p:nvSpPr>
        <p:spPr>
          <a:xfrm>
            <a:off x="474985" y="557967"/>
            <a:ext cx="6899977" cy="642109"/>
          </a:xfrm>
        </p:spPr>
        <p:txBody>
          <a:bodyPr/>
          <a:lstStyle/>
          <a:p>
            <a:r>
              <a:rPr lang="nl-BE"/>
              <a:t>De uitdaging</a:t>
            </a:r>
          </a:p>
        </p:txBody>
      </p:sp>
    </p:spTree>
    <p:extLst>
      <p:ext uri="{BB962C8B-B14F-4D97-AF65-F5344CB8AC3E}">
        <p14:creationId xmlns:p14="http://schemas.microsoft.com/office/powerpoint/2010/main" val="1413698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401D4A-243D-410D-660D-AF18C9E03DCF}"/>
              </a:ext>
            </a:extLst>
          </p:cNvPr>
          <p:cNvSpPr>
            <a:spLocks noGrp="1"/>
          </p:cNvSpPr>
          <p:nvPr>
            <p:ph type="title"/>
          </p:nvPr>
        </p:nvSpPr>
        <p:spPr/>
        <p:txBody>
          <a:bodyPr/>
          <a:lstStyle/>
          <a:p>
            <a:r>
              <a:rPr lang="nl-BE"/>
              <a:t>	</a:t>
            </a:r>
          </a:p>
        </p:txBody>
      </p:sp>
      <p:grpSp>
        <p:nvGrpSpPr>
          <p:cNvPr id="14" name="Group 13">
            <a:extLst>
              <a:ext uri="{FF2B5EF4-FFF2-40B4-BE49-F238E27FC236}">
                <a16:creationId xmlns:a16="http://schemas.microsoft.com/office/drawing/2014/main" id="{F783067B-25AB-08BB-9DE5-342B4C53EA13}"/>
              </a:ext>
            </a:extLst>
          </p:cNvPr>
          <p:cNvGrpSpPr>
            <a:grpSpLocks/>
          </p:cNvGrpSpPr>
          <p:nvPr/>
        </p:nvGrpSpPr>
        <p:grpSpPr>
          <a:xfrm>
            <a:off x="6987078" y="1556280"/>
            <a:ext cx="1674792" cy="2459457"/>
            <a:chOff x="6457950" y="2143286"/>
            <a:chExt cx="1674792" cy="1380927"/>
          </a:xfrm>
        </p:grpSpPr>
        <p:sp>
          <p:nvSpPr>
            <p:cNvPr id="4" name="Rechthoek: afgeronde hoeken 3">
              <a:extLst>
                <a:ext uri="{FF2B5EF4-FFF2-40B4-BE49-F238E27FC236}">
                  <a16:creationId xmlns:a16="http://schemas.microsoft.com/office/drawing/2014/main" id="{7815C2F3-D2C9-9295-C249-9A5DCE34C660}"/>
                </a:ext>
              </a:extLst>
            </p:cNvPr>
            <p:cNvSpPr/>
            <p:nvPr/>
          </p:nvSpPr>
          <p:spPr>
            <a:xfrm>
              <a:off x="6457950" y="2143286"/>
              <a:ext cx="1667721" cy="65280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800"/>
              <a:r>
                <a:rPr lang="nl-BE" sz="1200" dirty="0">
                  <a:solidFill>
                    <a:schemeClr val="bg1"/>
                  </a:solidFill>
                </a:rPr>
                <a:t>ZORGCAPACITEIT</a:t>
              </a:r>
            </a:p>
          </p:txBody>
        </p:sp>
        <p:sp>
          <p:nvSpPr>
            <p:cNvPr id="5" name="Rechthoek: afgeronde hoeken 4">
              <a:extLst>
                <a:ext uri="{FF2B5EF4-FFF2-40B4-BE49-F238E27FC236}">
                  <a16:creationId xmlns:a16="http://schemas.microsoft.com/office/drawing/2014/main" id="{D28757D7-9CC5-93B7-54A1-696278E4FB53}"/>
                </a:ext>
              </a:extLst>
            </p:cNvPr>
            <p:cNvSpPr/>
            <p:nvPr/>
          </p:nvSpPr>
          <p:spPr>
            <a:xfrm>
              <a:off x="6457950" y="2871408"/>
              <a:ext cx="1674792" cy="65280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800"/>
              <a:r>
                <a:rPr lang="nl-BE" sz="1200" dirty="0">
                  <a:solidFill>
                    <a:schemeClr val="bg1"/>
                  </a:solidFill>
                </a:rPr>
                <a:t>ZORG-</a:t>
              </a:r>
            </a:p>
            <a:p>
              <a:pPr algn="ctr" defTabSz="685800"/>
              <a:r>
                <a:rPr lang="nl-BE" sz="1200" dirty="0">
                  <a:solidFill>
                    <a:schemeClr val="bg1"/>
                  </a:solidFill>
                </a:rPr>
                <a:t>TOEGANKELIJKHEID</a:t>
              </a:r>
            </a:p>
          </p:txBody>
        </p:sp>
      </p:grpSp>
      <p:sp>
        <p:nvSpPr>
          <p:cNvPr id="9" name="Title 2">
            <a:extLst>
              <a:ext uri="{FF2B5EF4-FFF2-40B4-BE49-F238E27FC236}">
                <a16:creationId xmlns:a16="http://schemas.microsoft.com/office/drawing/2014/main" id="{FB80A05D-8D99-5BE6-B7D2-B0C6CA0AEDA6}"/>
              </a:ext>
            </a:extLst>
          </p:cNvPr>
          <p:cNvSpPr txBox="1">
            <a:spLocks/>
          </p:cNvSpPr>
          <p:nvPr/>
        </p:nvSpPr>
        <p:spPr>
          <a:xfrm>
            <a:off x="482130" y="550707"/>
            <a:ext cx="5975820" cy="642109"/>
          </a:xfrm>
          <a:prstGeom prst="rect">
            <a:avLst/>
          </a:prstGeom>
        </p:spPr>
        <p:txBody>
          <a:bodyPr vert="horz" lIns="0" tIns="0" rIns="0" bIns="0" rtlCol="0" anchor="t" anchorCtr="0">
            <a:noAutofit/>
          </a:bodyPr>
          <a:lstStyle>
            <a:lvl1pPr algn="l" defTabSz="914400" rtl="0" eaLnBrk="1" latinLnBrk="0" hangingPunct="1">
              <a:lnSpc>
                <a:spcPct val="90000"/>
              </a:lnSpc>
              <a:spcBef>
                <a:spcPts val="0"/>
              </a:spcBef>
              <a:buNone/>
              <a:defRPr sz="2500" b="0" i="0" kern="1200">
                <a:solidFill>
                  <a:schemeClr val="accent6"/>
                </a:solidFill>
                <a:latin typeface="FlandersArtSans-Bold" panose="00000800000000000000" pitchFamily="2" charset="0"/>
                <a:ea typeface="+mj-ea"/>
                <a:cs typeface="FlandersArtSans-Bold" panose="00000800000000000000" pitchFamily="2" charset="0"/>
              </a:defRPr>
            </a:lvl1pPr>
          </a:lstStyle>
          <a:p>
            <a:r>
              <a:rPr lang="nl-BE"/>
              <a:t>Hoe deze uitdaging benaderen?</a:t>
            </a:r>
          </a:p>
        </p:txBody>
      </p:sp>
      <p:sp>
        <p:nvSpPr>
          <p:cNvPr id="15" name="Arrow: Right 14">
            <a:extLst>
              <a:ext uri="{FF2B5EF4-FFF2-40B4-BE49-F238E27FC236}">
                <a16:creationId xmlns:a16="http://schemas.microsoft.com/office/drawing/2014/main" id="{8A231D51-BBE6-D15E-2056-114FA1E775F7}"/>
              </a:ext>
            </a:extLst>
          </p:cNvPr>
          <p:cNvSpPr/>
          <p:nvPr/>
        </p:nvSpPr>
        <p:spPr>
          <a:xfrm>
            <a:off x="5208651" y="2465438"/>
            <a:ext cx="1331857" cy="563895"/>
          </a:xfrm>
          <a:prstGeom prst="rightArrow">
            <a:avLst/>
          </a:prstGeom>
          <a:solidFill>
            <a:schemeClr val="tx2">
              <a:lumMod val="50000"/>
            </a:schemeClr>
          </a:solidFill>
          <a:ln>
            <a:solidFill>
              <a:schemeClr val="tx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7" name="Right Brace 16">
            <a:extLst>
              <a:ext uri="{FF2B5EF4-FFF2-40B4-BE49-F238E27FC236}">
                <a16:creationId xmlns:a16="http://schemas.microsoft.com/office/drawing/2014/main" id="{A9FE6E9D-9097-AAC7-9F7C-2EDB2924D6DF}"/>
              </a:ext>
            </a:extLst>
          </p:cNvPr>
          <p:cNvSpPr/>
          <p:nvPr/>
        </p:nvSpPr>
        <p:spPr>
          <a:xfrm>
            <a:off x="4572291" y="1016002"/>
            <a:ext cx="395106" cy="3475709"/>
          </a:xfrm>
          <a:prstGeom prst="rightBrac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18" name="Rectangle 17">
            <a:extLst>
              <a:ext uri="{FF2B5EF4-FFF2-40B4-BE49-F238E27FC236}">
                <a16:creationId xmlns:a16="http://schemas.microsoft.com/office/drawing/2014/main" id="{6BEA4419-BA26-586C-F371-7431B79F77E4}"/>
              </a:ext>
            </a:extLst>
          </p:cNvPr>
          <p:cNvSpPr/>
          <p:nvPr/>
        </p:nvSpPr>
        <p:spPr>
          <a:xfrm>
            <a:off x="4967397" y="2126249"/>
            <a:ext cx="1603281" cy="3602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1200">
                <a:solidFill>
                  <a:schemeClr val="tx1"/>
                </a:solidFill>
                <a:latin typeface="FlandersArtSans-Bold" panose="00000800000000000000" charset="0"/>
              </a:rPr>
              <a:t>…hebben impact op</a:t>
            </a:r>
          </a:p>
        </p:txBody>
      </p:sp>
      <p:sp>
        <p:nvSpPr>
          <p:cNvPr id="3" name="TextBox 2">
            <a:extLst>
              <a:ext uri="{FF2B5EF4-FFF2-40B4-BE49-F238E27FC236}">
                <a16:creationId xmlns:a16="http://schemas.microsoft.com/office/drawing/2014/main" id="{2D46BB34-377F-59FE-8045-0A89BA6132BB}"/>
              </a:ext>
            </a:extLst>
          </p:cNvPr>
          <p:cNvSpPr txBox="1"/>
          <p:nvPr/>
        </p:nvSpPr>
        <p:spPr>
          <a:xfrm>
            <a:off x="489201" y="1113728"/>
            <a:ext cx="4861560" cy="400110"/>
          </a:xfrm>
          <a:prstGeom prst="rect">
            <a:avLst/>
          </a:prstGeom>
          <a:noFill/>
        </p:spPr>
        <p:txBody>
          <a:bodyPr wrap="square" rtlCol="0">
            <a:spAutoFit/>
          </a:bodyPr>
          <a:lstStyle/>
          <a:p>
            <a:r>
              <a:rPr lang="nl-BE" sz="2000" b="1">
                <a:latin typeface="FlandersArtSans-Bold" panose="00000800000000000000" charset="0"/>
              </a:rPr>
              <a:t>Verschillende </a:t>
            </a:r>
            <a:r>
              <a:rPr lang="nl-BE" sz="2000" b="1" dirty="0">
                <a:latin typeface="FlandersArtSans-Bold" panose="00000800000000000000" charset="0"/>
              </a:rPr>
              <a:t>randvoorwaarden</a:t>
            </a:r>
            <a:r>
              <a:rPr lang="nl-BE" sz="2000" b="1">
                <a:latin typeface="FlandersArtSans-Bold" panose="00000800000000000000" charset="0"/>
              </a:rPr>
              <a:t>…</a:t>
            </a:r>
          </a:p>
        </p:txBody>
      </p:sp>
      <p:grpSp>
        <p:nvGrpSpPr>
          <p:cNvPr id="24" name="Group 23">
            <a:extLst>
              <a:ext uri="{FF2B5EF4-FFF2-40B4-BE49-F238E27FC236}">
                <a16:creationId xmlns:a16="http://schemas.microsoft.com/office/drawing/2014/main" id="{8A8F6913-C947-C339-1B88-A5AAC8B16C58}"/>
              </a:ext>
            </a:extLst>
          </p:cNvPr>
          <p:cNvGrpSpPr/>
          <p:nvPr/>
        </p:nvGrpSpPr>
        <p:grpSpPr>
          <a:xfrm>
            <a:off x="579121" y="1805940"/>
            <a:ext cx="3375659" cy="2616101"/>
            <a:chOff x="579121" y="1805940"/>
            <a:chExt cx="3375659" cy="2616101"/>
          </a:xfrm>
        </p:grpSpPr>
        <p:sp>
          <p:nvSpPr>
            <p:cNvPr id="16" name="TextBox 15">
              <a:extLst>
                <a:ext uri="{FF2B5EF4-FFF2-40B4-BE49-F238E27FC236}">
                  <a16:creationId xmlns:a16="http://schemas.microsoft.com/office/drawing/2014/main" id="{158D63C9-E864-52ED-2226-FE3ECDE71239}"/>
                </a:ext>
              </a:extLst>
            </p:cNvPr>
            <p:cNvSpPr txBox="1"/>
            <p:nvPr/>
          </p:nvSpPr>
          <p:spPr>
            <a:xfrm>
              <a:off x="579121" y="1805940"/>
              <a:ext cx="1965960" cy="2616101"/>
            </a:xfrm>
            <a:prstGeom prst="rect">
              <a:avLst/>
            </a:prstGeom>
            <a:noFill/>
          </p:spPr>
          <p:txBody>
            <a:bodyPr wrap="square" rtlCol="0">
              <a:spAutoFit/>
            </a:bodyPr>
            <a:lstStyle/>
            <a:p>
              <a:pPr marL="171450" indent="-171450">
                <a:spcAft>
                  <a:spcPts val="1200"/>
                </a:spcAft>
                <a:buFont typeface="Wingdings" panose="05000000000000000000" pitchFamily="2" charset="2"/>
                <a:buChar char="Ø"/>
              </a:pPr>
              <a:r>
                <a:rPr lang="nl-BE" sz="1200" dirty="0">
                  <a:latin typeface="FlandersArtSans-Regular" panose="020B0604020202020204" charset="0"/>
                </a:rPr>
                <a:t>Administratieve overlast</a:t>
              </a:r>
            </a:p>
            <a:p>
              <a:pPr marL="171450" indent="-171450">
                <a:spcAft>
                  <a:spcPts val="1200"/>
                </a:spcAft>
                <a:buFont typeface="Wingdings" panose="05000000000000000000" pitchFamily="2" charset="2"/>
                <a:buChar char="Ø"/>
              </a:pPr>
              <a:r>
                <a:rPr lang="nl-BE" sz="1200" dirty="0">
                  <a:latin typeface="FlandersArtSans-Regular" panose="020B0604020202020204" charset="0"/>
                </a:rPr>
                <a:t>Data gedreven werkwijze</a:t>
              </a:r>
            </a:p>
            <a:p>
              <a:pPr marL="171450" indent="-171450">
                <a:spcAft>
                  <a:spcPts val="1200"/>
                </a:spcAft>
                <a:buFont typeface="Wingdings" panose="05000000000000000000" pitchFamily="2" charset="2"/>
                <a:buChar char="Ø"/>
              </a:pPr>
              <a:r>
                <a:rPr lang="nl-BE" sz="1200" dirty="0">
                  <a:latin typeface="FlandersArtSans-Regular" panose="020B0604020202020204" charset="0"/>
                </a:rPr>
                <a:t>Interdisciplinariteit</a:t>
              </a:r>
            </a:p>
            <a:p>
              <a:pPr marL="171450" indent="-171450">
                <a:spcAft>
                  <a:spcPts val="1200"/>
                </a:spcAft>
                <a:buFont typeface="Wingdings" panose="05000000000000000000" pitchFamily="2" charset="2"/>
                <a:buChar char="Ø"/>
              </a:pPr>
              <a:r>
                <a:rPr lang="nl-BE" sz="1200" dirty="0">
                  <a:latin typeface="FlandersArtSans-Regular" panose="020B0604020202020204" charset="0"/>
                </a:rPr>
                <a:t>Netwerken</a:t>
              </a:r>
            </a:p>
            <a:p>
              <a:pPr marL="171450" indent="-171450">
                <a:spcAft>
                  <a:spcPts val="1200"/>
                </a:spcAft>
                <a:buFont typeface="Wingdings" panose="05000000000000000000" pitchFamily="2" charset="2"/>
                <a:buChar char="Ø"/>
              </a:pPr>
              <a:r>
                <a:rPr lang="nl-BE" sz="1200" dirty="0">
                  <a:latin typeface="FlandersArtSans-Regular" panose="020B0604020202020204" charset="0"/>
                </a:rPr>
                <a:t>Digitale ondersteuning en AI</a:t>
              </a:r>
            </a:p>
            <a:p>
              <a:pPr marL="171450" indent="-171450">
                <a:buFont typeface="Wingdings" panose="05000000000000000000" pitchFamily="2" charset="2"/>
                <a:buChar char="Ø"/>
              </a:pPr>
              <a:endParaRPr lang="nl-BE" sz="1200" dirty="0"/>
            </a:p>
            <a:p>
              <a:endParaRPr lang="nl-BE" dirty="0"/>
            </a:p>
          </p:txBody>
        </p:sp>
        <p:sp>
          <p:nvSpPr>
            <p:cNvPr id="19" name="TextBox 18">
              <a:extLst>
                <a:ext uri="{FF2B5EF4-FFF2-40B4-BE49-F238E27FC236}">
                  <a16:creationId xmlns:a16="http://schemas.microsoft.com/office/drawing/2014/main" id="{B28DB2F1-7ACE-CF35-6A79-56DBDB466D3C}"/>
                </a:ext>
              </a:extLst>
            </p:cNvPr>
            <p:cNvSpPr txBox="1"/>
            <p:nvPr/>
          </p:nvSpPr>
          <p:spPr>
            <a:xfrm>
              <a:off x="2586611" y="1805940"/>
              <a:ext cx="1368169" cy="2585323"/>
            </a:xfrm>
            <a:prstGeom prst="rect">
              <a:avLst/>
            </a:prstGeom>
            <a:noFill/>
          </p:spPr>
          <p:txBody>
            <a:bodyPr wrap="square" rtlCol="0">
              <a:spAutoFit/>
            </a:bodyPr>
            <a:lstStyle/>
            <a:p>
              <a:pPr marL="171450" indent="-171450">
                <a:spcAft>
                  <a:spcPts val="1200"/>
                </a:spcAft>
                <a:buFont typeface="Wingdings" panose="05000000000000000000" pitchFamily="2" charset="2"/>
                <a:buChar char="Ø"/>
              </a:pPr>
              <a:r>
                <a:rPr lang="nl-BE" sz="1200" dirty="0">
                  <a:latin typeface="FlandersArtSans-Regular" panose="020B0604020202020204" charset="0"/>
                </a:rPr>
                <a:t>Procesflow</a:t>
              </a:r>
            </a:p>
            <a:p>
              <a:pPr marL="171450" indent="-171450">
                <a:spcAft>
                  <a:spcPts val="1200"/>
                </a:spcAft>
                <a:buFont typeface="Wingdings" panose="05000000000000000000" pitchFamily="2" charset="2"/>
                <a:buChar char="Ø"/>
              </a:pPr>
              <a:r>
                <a:rPr lang="nl-BE" sz="1200" dirty="0">
                  <a:latin typeface="FlandersArtSans-Regular" panose="020B0604020202020204" charset="0"/>
                </a:rPr>
                <a:t>Subsidiariteit</a:t>
              </a:r>
            </a:p>
            <a:p>
              <a:pPr marL="171450" indent="-171450">
                <a:spcAft>
                  <a:spcPts val="1200"/>
                </a:spcAft>
                <a:buFont typeface="Wingdings" panose="05000000000000000000" pitchFamily="2" charset="2"/>
                <a:buChar char="Ø"/>
              </a:pPr>
              <a:r>
                <a:rPr lang="nl-BE" sz="1200" dirty="0">
                  <a:latin typeface="FlandersArtSans-Regular" panose="020B0604020202020204" charset="0"/>
                </a:rPr>
                <a:t>Welzijn</a:t>
              </a:r>
            </a:p>
            <a:p>
              <a:pPr marL="171450" indent="-171450">
                <a:spcAft>
                  <a:spcPts val="1200"/>
                </a:spcAft>
                <a:buFont typeface="Wingdings" panose="05000000000000000000" pitchFamily="2" charset="2"/>
                <a:buChar char="Ø"/>
              </a:pPr>
              <a:r>
                <a:rPr lang="nl-BE" sz="1200" dirty="0">
                  <a:latin typeface="FlandersArtSans-Regular" panose="020B0604020202020204" charset="0"/>
                </a:rPr>
                <a:t>Infrastructuur</a:t>
              </a:r>
            </a:p>
            <a:p>
              <a:pPr marL="171450" indent="-171450">
                <a:spcAft>
                  <a:spcPts val="1200"/>
                </a:spcAft>
                <a:buFont typeface="Wingdings" panose="05000000000000000000" pitchFamily="2" charset="2"/>
                <a:buChar char="Ø"/>
              </a:pPr>
              <a:r>
                <a:rPr lang="nl-BE" sz="1200" dirty="0">
                  <a:latin typeface="FlandersArtSans-Regular" panose="020B0604020202020204" charset="0"/>
                </a:rPr>
                <a:t>Lokaal bestuur</a:t>
              </a:r>
            </a:p>
            <a:p>
              <a:pPr marL="171450" indent="-171450">
                <a:spcAft>
                  <a:spcPts val="1200"/>
                </a:spcAft>
                <a:buFont typeface="Wingdings" panose="05000000000000000000" pitchFamily="2" charset="2"/>
                <a:buChar char="Ø"/>
              </a:pPr>
              <a:r>
                <a:rPr lang="nl-BE" sz="1200" dirty="0">
                  <a:latin typeface="FlandersArtSans-Regular" panose="020B0604020202020204" charset="0"/>
                </a:rPr>
                <a:t>Health </a:t>
              </a:r>
              <a:r>
                <a:rPr lang="nl-BE" sz="1200" dirty="0" err="1">
                  <a:latin typeface="FlandersArtSans-Regular" panose="020B0604020202020204" charset="0"/>
                </a:rPr>
                <a:t>literacy</a:t>
              </a:r>
              <a:endParaRPr lang="nl-BE" sz="1200" dirty="0">
                <a:latin typeface="FlandersArtSans-Regular" panose="020B0604020202020204" charset="0"/>
              </a:endParaRPr>
            </a:p>
            <a:p>
              <a:pPr marL="171450" indent="-171450">
                <a:buFont typeface="Wingdings" panose="05000000000000000000" pitchFamily="2" charset="2"/>
                <a:buChar char="Ø"/>
              </a:pPr>
              <a:endParaRPr lang="nl-BE" sz="1200" dirty="0"/>
            </a:p>
            <a:p>
              <a:endParaRPr lang="nl-BE" dirty="0"/>
            </a:p>
          </p:txBody>
        </p:sp>
      </p:grpSp>
      <p:sp>
        <p:nvSpPr>
          <p:cNvPr id="23" name="Rectangle: Rounded Corners 22">
            <a:extLst>
              <a:ext uri="{FF2B5EF4-FFF2-40B4-BE49-F238E27FC236}">
                <a16:creationId xmlns:a16="http://schemas.microsoft.com/office/drawing/2014/main" id="{82555068-991B-54DB-07D5-BA950481C01D}"/>
              </a:ext>
            </a:extLst>
          </p:cNvPr>
          <p:cNvSpPr/>
          <p:nvPr/>
        </p:nvSpPr>
        <p:spPr>
          <a:xfrm>
            <a:off x="482130" y="1611564"/>
            <a:ext cx="3533610" cy="2418208"/>
          </a:xfrm>
          <a:prstGeom prst="roundRect">
            <a:avLst/>
          </a:prstGeom>
          <a:noFill/>
          <a:ln w="2857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752950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09ADAF-4647-F3A1-A6D6-CFD3E1CEAE7E}"/>
              </a:ext>
            </a:extLst>
          </p:cNvPr>
          <p:cNvSpPr>
            <a:spLocks noGrp="1"/>
          </p:cNvSpPr>
          <p:nvPr>
            <p:ph type="title"/>
          </p:nvPr>
        </p:nvSpPr>
        <p:spPr>
          <a:xfrm>
            <a:off x="482130" y="573039"/>
            <a:ext cx="5975820" cy="642109"/>
          </a:xfrm>
        </p:spPr>
        <p:txBody>
          <a:bodyPr/>
          <a:lstStyle/>
          <a:p>
            <a:r>
              <a:rPr lang="nl-BE"/>
              <a:t>Ondersteuning in de vorm van concrete projecten </a:t>
            </a:r>
          </a:p>
        </p:txBody>
      </p:sp>
      <p:sp>
        <p:nvSpPr>
          <p:cNvPr id="2" name="Rectangle: Rounded Corners 1">
            <a:extLst>
              <a:ext uri="{FF2B5EF4-FFF2-40B4-BE49-F238E27FC236}">
                <a16:creationId xmlns:a16="http://schemas.microsoft.com/office/drawing/2014/main" id="{4082786A-8081-A57A-B28D-CAC74241A63A}"/>
              </a:ext>
            </a:extLst>
          </p:cNvPr>
          <p:cNvSpPr>
            <a:spLocks/>
          </p:cNvSpPr>
          <p:nvPr/>
        </p:nvSpPr>
        <p:spPr>
          <a:xfrm>
            <a:off x="1014884" y="1542109"/>
            <a:ext cx="7593856" cy="3245481"/>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bg1"/>
              </a:solidFill>
            </a:endParaRPr>
          </a:p>
        </p:txBody>
      </p:sp>
      <p:sp>
        <p:nvSpPr>
          <p:cNvPr id="5" name="Rectangle: Rounded Corners 4">
            <a:extLst>
              <a:ext uri="{FF2B5EF4-FFF2-40B4-BE49-F238E27FC236}">
                <a16:creationId xmlns:a16="http://schemas.microsoft.com/office/drawing/2014/main" id="{5010CFCF-46DC-5166-DB7A-BD215EF48C20}"/>
              </a:ext>
            </a:extLst>
          </p:cNvPr>
          <p:cNvSpPr>
            <a:spLocks/>
          </p:cNvSpPr>
          <p:nvPr/>
        </p:nvSpPr>
        <p:spPr>
          <a:xfrm>
            <a:off x="1117554" y="2371493"/>
            <a:ext cx="1410988" cy="2300388"/>
          </a:xfrm>
          <a:prstGeom prst="roundRect">
            <a:avLst/>
          </a:prstGeom>
          <a:ln/>
        </p:spPr>
        <p:style>
          <a:lnRef idx="2">
            <a:schemeClr val="accent4">
              <a:shade val="15000"/>
            </a:schemeClr>
          </a:lnRef>
          <a:fillRef idx="1">
            <a:schemeClr val="accent4"/>
          </a:fillRef>
          <a:effectRef idx="0">
            <a:schemeClr val="accent4"/>
          </a:effectRef>
          <a:fontRef idx="minor">
            <a:schemeClr val="lt1"/>
          </a:fontRef>
        </p:style>
        <p:txBody>
          <a:bodyPr lIns="0" tIns="0" rIns="0" bIns="0" rtlCol="0" anchor="ctr"/>
          <a:lstStyle/>
          <a:p>
            <a:pPr algn="ctr"/>
            <a:r>
              <a:rPr lang="nl-BE" sz="1400" dirty="0">
                <a:latin typeface="FlandersArtSans-Regular" panose="020B0604020202020204" charset="0"/>
              </a:rPr>
              <a:t>Data-inventarisatie huisartsen</a:t>
            </a:r>
          </a:p>
          <a:p>
            <a:pPr algn="ctr"/>
            <a:endParaRPr lang="nl-BE"/>
          </a:p>
        </p:txBody>
      </p:sp>
      <p:sp>
        <p:nvSpPr>
          <p:cNvPr id="6" name="Rectangle: Rounded Corners 5">
            <a:extLst>
              <a:ext uri="{FF2B5EF4-FFF2-40B4-BE49-F238E27FC236}">
                <a16:creationId xmlns:a16="http://schemas.microsoft.com/office/drawing/2014/main" id="{88A988FF-9FE8-EADA-7DC1-5002C1D9C6F6}"/>
              </a:ext>
            </a:extLst>
          </p:cNvPr>
          <p:cNvSpPr>
            <a:spLocks/>
          </p:cNvSpPr>
          <p:nvPr/>
        </p:nvSpPr>
        <p:spPr>
          <a:xfrm>
            <a:off x="3023851" y="2371493"/>
            <a:ext cx="1410988" cy="2300388"/>
          </a:xfrm>
          <a:prstGeom prst="round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lIns="0" tIns="0" rIns="0" bIns="0" rtlCol="0" anchor="ctr"/>
          <a:lstStyle/>
          <a:p>
            <a:pPr algn="ctr"/>
            <a:r>
              <a:rPr lang="nl-BE" sz="1400" dirty="0">
                <a:latin typeface="FlandersArtSans-Regular" panose="020B0604020202020204" charset="0"/>
              </a:rPr>
              <a:t>Innovatief project toegankelijkheid huisarts-geneeskunde</a:t>
            </a:r>
          </a:p>
          <a:p>
            <a:pPr algn="ctr"/>
            <a:endParaRPr lang="nl-BE" dirty="0"/>
          </a:p>
        </p:txBody>
      </p:sp>
      <p:sp>
        <p:nvSpPr>
          <p:cNvPr id="7" name="Rectangle: Rounded Corners 6">
            <a:extLst>
              <a:ext uri="{FF2B5EF4-FFF2-40B4-BE49-F238E27FC236}">
                <a16:creationId xmlns:a16="http://schemas.microsoft.com/office/drawing/2014/main" id="{10EEEA6D-A102-B8CB-A5A6-7FF711D8E8EF}"/>
              </a:ext>
            </a:extLst>
          </p:cNvPr>
          <p:cNvSpPr>
            <a:spLocks/>
          </p:cNvSpPr>
          <p:nvPr/>
        </p:nvSpPr>
        <p:spPr>
          <a:xfrm>
            <a:off x="4930149" y="2371493"/>
            <a:ext cx="1410988" cy="2300388"/>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BE" sz="1400" dirty="0">
                <a:latin typeface="FlandersArtSans-Regular" panose="020B0604020202020204" charset="0"/>
              </a:rPr>
              <a:t>Pilootprojecten brede eerstelijns-praktijken</a:t>
            </a:r>
          </a:p>
          <a:p>
            <a:pPr algn="ctr"/>
            <a:endParaRPr lang="nl-BE"/>
          </a:p>
        </p:txBody>
      </p:sp>
      <p:sp>
        <p:nvSpPr>
          <p:cNvPr id="8" name="Rectangle: Rounded Corners 7">
            <a:extLst>
              <a:ext uri="{FF2B5EF4-FFF2-40B4-BE49-F238E27FC236}">
                <a16:creationId xmlns:a16="http://schemas.microsoft.com/office/drawing/2014/main" id="{C10025B6-0B54-082F-264D-83FD46DB753F}"/>
              </a:ext>
            </a:extLst>
          </p:cNvPr>
          <p:cNvSpPr>
            <a:spLocks/>
          </p:cNvSpPr>
          <p:nvPr/>
        </p:nvSpPr>
        <p:spPr>
          <a:xfrm>
            <a:off x="6836446" y="2371493"/>
            <a:ext cx="1410988" cy="2300388"/>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BE" sz="1400" dirty="0">
                <a:latin typeface="FlandersArtSans-Regular" panose="020B0604020202020204" charset="0"/>
              </a:rPr>
              <a:t>Ondersteuning eerstelijnszorg-aanbieders en  interdisciplinaire samenwerking in de praktijkvoering (impulsfonds)</a:t>
            </a:r>
          </a:p>
        </p:txBody>
      </p:sp>
      <p:sp>
        <p:nvSpPr>
          <p:cNvPr id="9" name="Rectangle 8">
            <a:extLst>
              <a:ext uri="{FF2B5EF4-FFF2-40B4-BE49-F238E27FC236}">
                <a16:creationId xmlns:a16="http://schemas.microsoft.com/office/drawing/2014/main" id="{792C94A0-6EBB-3470-7C78-1369FD28DDEA}"/>
              </a:ext>
            </a:extLst>
          </p:cNvPr>
          <p:cNvSpPr>
            <a:spLocks/>
          </p:cNvSpPr>
          <p:nvPr/>
        </p:nvSpPr>
        <p:spPr>
          <a:xfrm>
            <a:off x="2503174" y="1284385"/>
            <a:ext cx="4358640" cy="37170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1200" b="1" dirty="0">
                <a:latin typeface="FlandersArtSans-Bold" panose="020B0604020202020204" charset="0"/>
              </a:rPr>
              <a:t>Vier concrete projecten vanuit Departement Zorg</a:t>
            </a:r>
          </a:p>
        </p:txBody>
      </p:sp>
      <p:cxnSp>
        <p:nvCxnSpPr>
          <p:cNvPr id="23" name="Connector: Elbow 22">
            <a:extLst>
              <a:ext uri="{FF2B5EF4-FFF2-40B4-BE49-F238E27FC236}">
                <a16:creationId xmlns:a16="http://schemas.microsoft.com/office/drawing/2014/main" id="{57DB6E3A-1232-EAD6-B0AF-584C0979012B}"/>
              </a:ext>
            </a:extLst>
          </p:cNvPr>
          <p:cNvCxnSpPr>
            <a:cxnSpLocks/>
            <a:stCxn id="9" idx="2"/>
          </p:cNvCxnSpPr>
          <p:nvPr/>
        </p:nvCxnSpPr>
        <p:spPr>
          <a:xfrm rot="5400000">
            <a:off x="3090216" y="388924"/>
            <a:ext cx="325111" cy="2859446"/>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26" name="Connector: Elbow 25">
            <a:extLst>
              <a:ext uri="{FF2B5EF4-FFF2-40B4-BE49-F238E27FC236}">
                <a16:creationId xmlns:a16="http://schemas.microsoft.com/office/drawing/2014/main" id="{53D7D4FB-F5BB-89C7-B001-FEFC853D0F81}"/>
              </a:ext>
            </a:extLst>
          </p:cNvPr>
          <p:cNvCxnSpPr>
            <a:cxnSpLocks/>
            <a:stCxn id="9" idx="2"/>
          </p:cNvCxnSpPr>
          <p:nvPr/>
        </p:nvCxnSpPr>
        <p:spPr>
          <a:xfrm rot="16200000" flipH="1">
            <a:off x="5949662" y="388924"/>
            <a:ext cx="325110" cy="2859446"/>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30" name="Connector: Elbow 29">
            <a:extLst>
              <a:ext uri="{FF2B5EF4-FFF2-40B4-BE49-F238E27FC236}">
                <a16:creationId xmlns:a16="http://schemas.microsoft.com/office/drawing/2014/main" id="{C4A495A2-453B-2CA0-BF87-970C1EA1DE86}"/>
              </a:ext>
            </a:extLst>
          </p:cNvPr>
          <p:cNvCxnSpPr>
            <a:cxnSpLocks/>
            <a:endCxn id="5" idx="0"/>
          </p:cNvCxnSpPr>
          <p:nvPr/>
        </p:nvCxnSpPr>
        <p:spPr>
          <a:xfrm rot="5400000">
            <a:off x="1627904" y="2176348"/>
            <a:ext cx="390290" cy="1"/>
          </a:xfrm>
          <a:prstGeom prst="bentConnector3">
            <a:avLst>
              <a:gd name="adj1" fmla="val 50000"/>
            </a:avLst>
          </a:prstGeom>
          <a:ln w="6350" cap="flat" cmpd="sng" algn="ctr">
            <a:solidFill>
              <a:schemeClr val="accent1">
                <a:lumMod val="100000"/>
              </a:schemeClr>
            </a:solidFill>
            <a:prstDash val="solid"/>
            <a:miter lim="8000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B314637-02D3-615D-3379-3AF4163DE3B2}"/>
              </a:ext>
            </a:extLst>
          </p:cNvPr>
          <p:cNvCxnSpPr>
            <a:cxnSpLocks/>
            <a:stCxn id="8" idx="0"/>
          </p:cNvCxnSpPr>
          <p:nvPr/>
        </p:nvCxnSpPr>
        <p:spPr>
          <a:xfrm flipV="1">
            <a:off x="7541940" y="1981201"/>
            <a:ext cx="0" cy="390292"/>
          </a:xfrm>
          <a:prstGeom prst="line">
            <a:avLst/>
          </a:prstGeom>
          <a:ln w="6350" cap="flat" cmpd="sng" algn="ctr">
            <a:solidFill>
              <a:schemeClr val="accent1">
                <a:lumMod val="100000"/>
              </a:schemeClr>
            </a:solidFill>
            <a:prstDash val="solid"/>
            <a:miter lim="800000"/>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A9F37E10-B43A-A81A-F782-C7364249F0CB}"/>
              </a:ext>
            </a:extLst>
          </p:cNvPr>
          <p:cNvCxnSpPr>
            <a:cxnSpLocks/>
            <a:endCxn id="7" idx="0"/>
          </p:cNvCxnSpPr>
          <p:nvPr/>
        </p:nvCxnSpPr>
        <p:spPr>
          <a:xfrm>
            <a:off x="4682494" y="1981201"/>
            <a:ext cx="953149" cy="390292"/>
          </a:xfrm>
          <a:prstGeom prst="bentConnector2">
            <a:avLst/>
          </a:prstGeom>
          <a:ln w="6350" cap="flat" cmpd="sng" algn="ctr">
            <a:solidFill>
              <a:schemeClr val="accent1">
                <a:lumMod val="100000"/>
              </a:schemeClr>
            </a:solidFill>
            <a:prstDash val="solid"/>
            <a:miter lim="8000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Connector: Elbow 40">
            <a:extLst>
              <a:ext uri="{FF2B5EF4-FFF2-40B4-BE49-F238E27FC236}">
                <a16:creationId xmlns:a16="http://schemas.microsoft.com/office/drawing/2014/main" id="{A78D120B-9E10-B135-494A-3BDAC804CB8F}"/>
              </a:ext>
            </a:extLst>
          </p:cNvPr>
          <p:cNvCxnSpPr>
            <a:cxnSpLocks/>
            <a:endCxn id="6" idx="0"/>
          </p:cNvCxnSpPr>
          <p:nvPr/>
        </p:nvCxnSpPr>
        <p:spPr>
          <a:xfrm rot="10800000" flipV="1">
            <a:off x="3729346" y="1981201"/>
            <a:ext cx="953151" cy="390292"/>
          </a:xfrm>
          <a:prstGeom prst="bentConnector2">
            <a:avLst/>
          </a:prstGeom>
          <a:ln w="6350" cap="flat" cmpd="sng" algn="ctr">
            <a:solidFill>
              <a:schemeClr val="accent1">
                <a:lumMod val="100000"/>
              </a:schemeClr>
            </a:solidFill>
            <a:prstDash val="solid"/>
            <a:miter lim="8000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5820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CA8E5997-CF99-8F32-9FA5-6C52AFC25D25}"/>
              </a:ext>
            </a:extLst>
          </p:cNvPr>
          <p:cNvSpPr>
            <a:spLocks noGrp="1"/>
          </p:cNvSpPr>
          <p:nvPr>
            <p:ph sz="half" idx="1"/>
          </p:nvPr>
        </p:nvSpPr>
        <p:spPr/>
        <p:txBody>
          <a:bodyPr/>
          <a:lstStyle/>
          <a:p>
            <a:r>
              <a:rPr lang="nl-BE" dirty="0"/>
              <a:t>Wetenschappelijke onderbouwing door</a:t>
            </a:r>
          </a:p>
        </p:txBody>
      </p:sp>
      <p:sp>
        <p:nvSpPr>
          <p:cNvPr id="3" name="Titel 2">
            <a:extLst>
              <a:ext uri="{FF2B5EF4-FFF2-40B4-BE49-F238E27FC236}">
                <a16:creationId xmlns:a16="http://schemas.microsoft.com/office/drawing/2014/main" id="{D9008C85-8D3F-815F-D4FC-72C2E7ADE20F}"/>
              </a:ext>
            </a:extLst>
          </p:cNvPr>
          <p:cNvSpPr>
            <a:spLocks noGrp="1"/>
          </p:cNvSpPr>
          <p:nvPr>
            <p:ph type="title"/>
          </p:nvPr>
        </p:nvSpPr>
        <p:spPr/>
        <p:txBody>
          <a:bodyPr/>
          <a:lstStyle/>
          <a:p>
            <a:r>
              <a:rPr lang="nl-BE" dirty="0"/>
              <a:t>Partners</a:t>
            </a:r>
          </a:p>
        </p:txBody>
      </p:sp>
      <p:pic>
        <p:nvPicPr>
          <p:cNvPr id="7" name="Picture 4" descr="UGent style guide">
            <a:extLst>
              <a:ext uri="{FF2B5EF4-FFF2-40B4-BE49-F238E27FC236}">
                <a16:creationId xmlns:a16="http://schemas.microsoft.com/office/drawing/2014/main" id="{3227C956-7420-8408-B0C6-07DD5EE660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3878" y="1921082"/>
            <a:ext cx="2929129" cy="234330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4" descr="Leer- en deelplatform van VIVEL">
            <a:extLst>
              <a:ext uri="{FF2B5EF4-FFF2-40B4-BE49-F238E27FC236}">
                <a16:creationId xmlns:a16="http://schemas.microsoft.com/office/drawing/2014/main" id="{7DBC1848-4724-6428-2555-4DCEC2F106E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99045" y="2482983"/>
            <a:ext cx="2613215" cy="12195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a:extLst>
              <a:ext uri="{FF2B5EF4-FFF2-40B4-BE49-F238E27FC236}">
                <a16:creationId xmlns:a16="http://schemas.microsoft.com/office/drawing/2014/main" id="{7BC49AB7-E241-74AA-9FDE-E3F3EF4448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187" y="2269524"/>
            <a:ext cx="1949241" cy="20194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5646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81A69F-7362-B61E-E65A-147D07FFC512}"/>
              </a:ext>
            </a:extLst>
          </p:cNvPr>
          <p:cNvSpPr>
            <a:spLocks noGrp="1"/>
          </p:cNvSpPr>
          <p:nvPr>
            <p:ph type="title"/>
          </p:nvPr>
        </p:nvSpPr>
        <p:spPr/>
        <p:txBody>
          <a:bodyPr/>
          <a:lstStyle/>
          <a:p>
            <a:r>
              <a:rPr lang="nl-BE"/>
              <a:t>Project data-inventarisatie huisartsen</a:t>
            </a:r>
          </a:p>
        </p:txBody>
      </p:sp>
      <p:sp>
        <p:nvSpPr>
          <p:cNvPr id="3" name="Ondertitel 2">
            <a:extLst>
              <a:ext uri="{FF2B5EF4-FFF2-40B4-BE49-F238E27FC236}">
                <a16:creationId xmlns:a16="http://schemas.microsoft.com/office/drawing/2014/main" id="{A44A7C40-EEB5-8B34-140C-BAABB2F53C7D}"/>
              </a:ext>
            </a:extLst>
          </p:cNvPr>
          <p:cNvSpPr>
            <a:spLocks noGrp="1"/>
          </p:cNvSpPr>
          <p:nvPr>
            <p:ph type="subTitle" idx="1"/>
          </p:nvPr>
        </p:nvSpPr>
        <p:spPr>
          <a:xfrm>
            <a:off x="969707" y="4014932"/>
            <a:ext cx="6302292" cy="543238"/>
          </a:xfrm>
        </p:spPr>
        <p:txBody>
          <a:bodyPr/>
          <a:lstStyle/>
          <a:p>
            <a:endParaRPr lang="nl-BE" dirty="0">
              <a:latin typeface="FlandersArtSans-Regular"/>
            </a:endParaRPr>
          </a:p>
          <a:p>
            <a:endParaRPr lang="nl-BE" dirty="0">
              <a:latin typeface="FlandersArtSans-Regular"/>
            </a:endParaRPr>
          </a:p>
        </p:txBody>
      </p:sp>
    </p:spTree>
    <p:extLst>
      <p:ext uri="{BB962C8B-B14F-4D97-AF65-F5344CB8AC3E}">
        <p14:creationId xmlns:p14="http://schemas.microsoft.com/office/powerpoint/2010/main" val="665576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0E7BAB67-9FE6-0116-A3D1-5FF7D4812786}"/>
              </a:ext>
            </a:extLst>
          </p:cNvPr>
          <p:cNvSpPr>
            <a:spLocks noGrp="1"/>
          </p:cNvSpPr>
          <p:nvPr>
            <p:ph sz="half" idx="1"/>
          </p:nvPr>
        </p:nvSpPr>
        <p:spPr/>
        <p:txBody>
          <a:bodyPr/>
          <a:lstStyle/>
          <a:p>
            <a:pPr marL="288000" lvl="1" indent="0">
              <a:buNone/>
            </a:pPr>
            <a:endParaRPr lang="nl-BE" dirty="0"/>
          </a:p>
          <a:p>
            <a:pPr marL="288000" lvl="1" indent="0">
              <a:buNone/>
            </a:pPr>
            <a:endParaRPr lang="nl-BE" dirty="0"/>
          </a:p>
          <a:p>
            <a:pPr marL="288000" lvl="1" indent="0">
              <a:buNone/>
            </a:pPr>
            <a:endParaRPr lang="nl-BE" dirty="0"/>
          </a:p>
        </p:txBody>
      </p:sp>
      <p:sp>
        <p:nvSpPr>
          <p:cNvPr id="3" name="Titel 2">
            <a:extLst>
              <a:ext uri="{FF2B5EF4-FFF2-40B4-BE49-F238E27FC236}">
                <a16:creationId xmlns:a16="http://schemas.microsoft.com/office/drawing/2014/main" id="{93826CA0-5AC0-F38C-5CCF-E7D0DA46A316}"/>
              </a:ext>
            </a:extLst>
          </p:cNvPr>
          <p:cNvSpPr>
            <a:spLocks noGrp="1"/>
          </p:cNvSpPr>
          <p:nvPr>
            <p:ph type="title"/>
          </p:nvPr>
        </p:nvSpPr>
        <p:spPr/>
        <p:txBody>
          <a:bodyPr/>
          <a:lstStyle/>
          <a:p>
            <a:r>
              <a:rPr lang="nl-BE" dirty="0">
                <a:latin typeface="FlandersArtSans-Bold"/>
              </a:rPr>
              <a:t>Wat?</a:t>
            </a:r>
          </a:p>
        </p:txBody>
      </p:sp>
      <p:sp>
        <p:nvSpPr>
          <p:cNvPr id="4" name="Rechthoek: afgeronde hoeken 3">
            <a:extLst>
              <a:ext uri="{FF2B5EF4-FFF2-40B4-BE49-F238E27FC236}">
                <a16:creationId xmlns:a16="http://schemas.microsoft.com/office/drawing/2014/main" id="{0E84E1DA-B473-CB31-3DE8-685B53923145}"/>
              </a:ext>
            </a:extLst>
          </p:cNvPr>
          <p:cNvSpPr/>
          <p:nvPr/>
        </p:nvSpPr>
        <p:spPr>
          <a:xfrm>
            <a:off x="692442" y="1282773"/>
            <a:ext cx="2493264" cy="84734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a:t>Huisartsenvragenlijst</a:t>
            </a:r>
          </a:p>
        </p:txBody>
      </p:sp>
      <p:sp>
        <p:nvSpPr>
          <p:cNvPr id="5" name="Rechthoek: afgeronde hoeken 4">
            <a:extLst>
              <a:ext uri="{FF2B5EF4-FFF2-40B4-BE49-F238E27FC236}">
                <a16:creationId xmlns:a16="http://schemas.microsoft.com/office/drawing/2014/main" id="{55B04919-E7EA-E354-F46E-04830CBA0E55}"/>
              </a:ext>
            </a:extLst>
          </p:cNvPr>
          <p:cNvSpPr/>
          <p:nvPr/>
        </p:nvSpPr>
        <p:spPr>
          <a:xfrm>
            <a:off x="5946599" y="1282773"/>
            <a:ext cx="2493264" cy="847344"/>
          </a:xfrm>
          <a:prstGeom prst="roundRect">
            <a:avLst/>
          </a:prstGeom>
          <a:solidFill>
            <a:schemeClr val="accent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a:t>Praktijkvragenlijst</a:t>
            </a:r>
          </a:p>
        </p:txBody>
      </p:sp>
      <p:sp>
        <p:nvSpPr>
          <p:cNvPr id="6" name="Rechthoek: afgeronde hoeken 5">
            <a:extLst>
              <a:ext uri="{FF2B5EF4-FFF2-40B4-BE49-F238E27FC236}">
                <a16:creationId xmlns:a16="http://schemas.microsoft.com/office/drawing/2014/main" id="{5738B2DA-2EA8-0CDB-5165-8E01002AAEBF}"/>
              </a:ext>
            </a:extLst>
          </p:cNvPr>
          <p:cNvSpPr/>
          <p:nvPr/>
        </p:nvSpPr>
        <p:spPr>
          <a:xfrm>
            <a:off x="495810" y="2249676"/>
            <a:ext cx="2913888" cy="847344"/>
          </a:xfrm>
          <a:prstGeom prst="round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dirty="0"/>
              <a:t>In te vullen door iedere huisarts (in opleiding)</a:t>
            </a:r>
          </a:p>
        </p:txBody>
      </p:sp>
      <p:sp>
        <p:nvSpPr>
          <p:cNvPr id="7" name="Rechthoek: afgeronde hoeken 6">
            <a:extLst>
              <a:ext uri="{FF2B5EF4-FFF2-40B4-BE49-F238E27FC236}">
                <a16:creationId xmlns:a16="http://schemas.microsoft.com/office/drawing/2014/main" id="{7EFBD7D2-1A94-B193-DE66-477E0EF5C7E5}"/>
              </a:ext>
            </a:extLst>
          </p:cNvPr>
          <p:cNvSpPr/>
          <p:nvPr/>
        </p:nvSpPr>
        <p:spPr>
          <a:xfrm>
            <a:off x="503540" y="3196969"/>
            <a:ext cx="2913888" cy="847344"/>
          </a:xfrm>
          <a:prstGeom prst="round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dirty="0"/>
              <a:t>Beperkt aantal vragen, gemiddeld 5 minuten werk</a:t>
            </a:r>
          </a:p>
        </p:txBody>
      </p:sp>
      <p:sp>
        <p:nvSpPr>
          <p:cNvPr id="8" name="Rechthoek: afgeronde hoeken 7">
            <a:extLst>
              <a:ext uri="{FF2B5EF4-FFF2-40B4-BE49-F238E27FC236}">
                <a16:creationId xmlns:a16="http://schemas.microsoft.com/office/drawing/2014/main" id="{BA950FEE-1F4B-3C9C-2F3B-499C47700B74}"/>
              </a:ext>
            </a:extLst>
          </p:cNvPr>
          <p:cNvSpPr/>
          <p:nvPr/>
        </p:nvSpPr>
        <p:spPr>
          <a:xfrm>
            <a:off x="5689382" y="2249676"/>
            <a:ext cx="3046349" cy="847344"/>
          </a:xfrm>
          <a:prstGeom prst="round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dirty="0"/>
              <a:t>In te vullen door iedere praktijk (moet geen arts zijn)</a:t>
            </a:r>
          </a:p>
        </p:txBody>
      </p:sp>
      <p:sp>
        <p:nvSpPr>
          <p:cNvPr id="9" name="Rechthoek: afgeronde hoeken 8">
            <a:extLst>
              <a:ext uri="{FF2B5EF4-FFF2-40B4-BE49-F238E27FC236}">
                <a16:creationId xmlns:a16="http://schemas.microsoft.com/office/drawing/2014/main" id="{111E1814-C375-7EF9-0D68-60E7FC9E9933}"/>
              </a:ext>
            </a:extLst>
          </p:cNvPr>
          <p:cNvSpPr/>
          <p:nvPr/>
        </p:nvSpPr>
        <p:spPr>
          <a:xfrm>
            <a:off x="5726573" y="3198912"/>
            <a:ext cx="3046348" cy="847344"/>
          </a:xfrm>
          <a:prstGeom prst="round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dirty="0"/>
              <a:t>Meer uitgebreide vragen, gemiddeld 20 minuten werk</a:t>
            </a:r>
          </a:p>
        </p:txBody>
      </p:sp>
      <p:sp>
        <p:nvSpPr>
          <p:cNvPr id="10" name="Ovaal 9">
            <a:extLst>
              <a:ext uri="{FF2B5EF4-FFF2-40B4-BE49-F238E27FC236}">
                <a16:creationId xmlns:a16="http://schemas.microsoft.com/office/drawing/2014/main" id="{49D7A433-2C68-9BB7-7E5B-40AF3C5FB9CF}"/>
              </a:ext>
            </a:extLst>
          </p:cNvPr>
          <p:cNvSpPr/>
          <p:nvPr/>
        </p:nvSpPr>
        <p:spPr>
          <a:xfrm>
            <a:off x="3699487" y="2072640"/>
            <a:ext cx="1700106" cy="1548001"/>
          </a:xfrm>
          <a:prstGeom prst="ellipse">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1600" dirty="0"/>
              <a:t>Bevraging komt per mail in september</a:t>
            </a:r>
          </a:p>
        </p:txBody>
      </p:sp>
      <p:sp>
        <p:nvSpPr>
          <p:cNvPr id="12" name="Rechthoek: afgeronde hoeken 11">
            <a:extLst>
              <a:ext uri="{FF2B5EF4-FFF2-40B4-BE49-F238E27FC236}">
                <a16:creationId xmlns:a16="http://schemas.microsoft.com/office/drawing/2014/main" id="{32EC0C7A-1F10-6721-9114-32E0E240DB9C}"/>
              </a:ext>
            </a:extLst>
          </p:cNvPr>
          <p:cNvSpPr/>
          <p:nvPr/>
        </p:nvSpPr>
        <p:spPr>
          <a:xfrm>
            <a:off x="503540" y="4144262"/>
            <a:ext cx="2913888" cy="847344"/>
          </a:xfrm>
          <a:prstGeom prst="round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dirty="0"/>
              <a:t>Aantal vragen </a:t>
            </a:r>
            <a:r>
              <a:rPr lang="nl-BE"/>
              <a:t>rond carrière en  ervaren </a:t>
            </a:r>
            <a:r>
              <a:rPr lang="nl-BE" dirty="0"/>
              <a:t>werkdruk</a:t>
            </a:r>
          </a:p>
        </p:txBody>
      </p:sp>
      <p:sp>
        <p:nvSpPr>
          <p:cNvPr id="13" name="Rechthoek: afgeronde hoeken 12">
            <a:extLst>
              <a:ext uri="{FF2B5EF4-FFF2-40B4-BE49-F238E27FC236}">
                <a16:creationId xmlns:a16="http://schemas.microsoft.com/office/drawing/2014/main" id="{39221D94-6A8B-02A3-56DE-EAB3F945F323}"/>
              </a:ext>
            </a:extLst>
          </p:cNvPr>
          <p:cNvSpPr/>
          <p:nvPr/>
        </p:nvSpPr>
        <p:spPr>
          <a:xfrm>
            <a:off x="5726573" y="4148148"/>
            <a:ext cx="3046348" cy="847344"/>
          </a:xfrm>
          <a:prstGeom prst="round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dirty="0"/>
              <a:t>Praktijk- en organisatiekenmerken</a:t>
            </a:r>
          </a:p>
        </p:txBody>
      </p:sp>
    </p:spTree>
    <p:extLst>
      <p:ext uri="{BB962C8B-B14F-4D97-AF65-F5344CB8AC3E}">
        <p14:creationId xmlns:p14="http://schemas.microsoft.com/office/powerpoint/2010/main" val="3427588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35F6E0-16E8-1E80-A3D4-77E4FABCAC4F}"/>
              </a:ext>
            </a:extLst>
          </p:cNvPr>
          <p:cNvSpPr>
            <a:spLocks noGrp="1"/>
          </p:cNvSpPr>
          <p:nvPr>
            <p:ph type="title"/>
          </p:nvPr>
        </p:nvSpPr>
        <p:spPr>
          <a:xfrm>
            <a:off x="482130" y="900000"/>
            <a:ext cx="4192740" cy="621899"/>
          </a:xfrm>
        </p:spPr>
        <p:txBody>
          <a:bodyPr anchor="t">
            <a:normAutofit/>
          </a:bodyPr>
          <a:lstStyle/>
          <a:p>
            <a:r>
              <a:rPr lang="nl-BE" sz="2100"/>
              <a:t>Voorbeeld: vragen uit de vragenlijst</a:t>
            </a:r>
          </a:p>
        </p:txBody>
      </p:sp>
      <p:pic>
        <p:nvPicPr>
          <p:cNvPr id="6" name="Afbeelding 5" descr="Afbeelding met tekst, schermopname, Lettertype&#10;&#10;Automatisch gegenereerde beschrijving">
            <a:extLst>
              <a:ext uri="{FF2B5EF4-FFF2-40B4-BE49-F238E27FC236}">
                <a16:creationId xmlns:a16="http://schemas.microsoft.com/office/drawing/2014/main" id="{48A9C3E0-CE4D-1EC5-40BE-41C8C7093D72}"/>
              </a:ext>
            </a:extLst>
          </p:cNvPr>
          <p:cNvPicPr>
            <a:picLocks noChangeAspect="1"/>
          </p:cNvPicPr>
          <p:nvPr/>
        </p:nvPicPr>
        <p:blipFill rotWithShape="1">
          <a:blip r:embed="rId3"/>
          <a:srcRect r="3766" b="4"/>
          <a:stretch/>
        </p:blipFill>
        <p:spPr>
          <a:xfrm>
            <a:off x="482130" y="1620000"/>
            <a:ext cx="4192740" cy="3147660"/>
          </a:xfrm>
          <a:prstGeom prst="rect">
            <a:avLst/>
          </a:prstGeom>
          <a:noFill/>
        </p:spPr>
      </p:pic>
      <p:pic>
        <p:nvPicPr>
          <p:cNvPr id="10" name="Afbeelding 9">
            <a:extLst>
              <a:ext uri="{FF2B5EF4-FFF2-40B4-BE49-F238E27FC236}">
                <a16:creationId xmlns:a16="http://schemas.microsoft.com/office/drawing/2014/main" id="{9B88C5E0-85FC-B0BD-102E-7B8D19DBB95F}"/>
              </a:ext>
            </a:extLst>
          </p:cNvPr>
          <p:cNvPicPr>
            <a:picLocks noChangeAspect="1"/>
          </p:cNvPicPr>
          <p:nvPr/>
        </p:nvPicPr>
        <p:blipFill rotWithShape="1">
          <a:blip r:embed="rId4"/>
          <a:srcRect r="-3" b="7184"/>
          <a:stretch/>
        </p:blipFill>
        <p:spPr>
          <a:xfrm>
            <a:off x="4766310" y="1143000"/>
            <a:ext cx="3895560" cy="3624660"/>
          </a:xfrm>
          <a:prstGeom prst="rect">
            <a:avLst/>
          </a:prstGeom>
          <a:noFill/>
        </p:spPr>
      </p:pic>
    </p:spTree>
    <p:extLst>
      <p:ext uri="{BB962C8B-B14F-4D97-AF65-F5344CB8AC3E}">
        <p14:creationId xmlns:p14="http://schemas.microsoft.com/office/powerpoint/2010/main" val="2530737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afgeronde hoeken 3">
            <a:extLst>
              <a:ext uri="{FF2B5EF4-FFF2-40B4-BE49-F238E27FC236}">
                <a16:creationId xmlns:a16="http://schemas.microsoft.com/office/drawing/2014/main" id="{0E84E1DA-B473-CB31-3DE8-685B53923145}"/>
              </a:ext>
            </a:extLst>
          </p:cNvPr>
          <p:cNvSpPr/>
          <p:nvPr/>
        </p:nvSpPr>
        <p:spPr>
          <a:xfrm>
            <a:off x="534251" y="343959"/>
            <a:ext cx="2493264" cy="84734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a:t>Huisartsenvragenlijst/ praktijkvragenlijst (zorgaanbod)</a:t>
            </a:r>
          </a:p>
        </p:txBody>
      </p:sp>
      <p:sp>
        <p:nvSpPr>
          <p:cNvPr id="5" name="Rechthoek: afgeronde hoeken 4">
            <a:extLst>
              <a:ext uri="{FF2B5EF4-FFF2-40B4-BE49-F238E27FC236}">
                <a16:creationId xmlns:a16="http://schemas.microsoft.com/office/drawing/2014/main" id="{55B04919-E7EA-E354-F46E-04830CBA0E55}"/>
              </a:ext>
            </a:extLst>
          </p:cNvPr>
          <p:cNvSpPr/>
          <p:nvPr/>
        </p:nvSpPr>
        <p:spPr>
          <a:xfrm>
            <a:off x="4732438" y="367272"/>
            <a:ext cx="2697908" cy="847344"/>
          </a:xfrm>
          <a:prstGeom prst="roundRect">
            <a:avLst/>
          </a:prstGeom>
          <a:solidFill>
            <a:schemeClr val="accent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dirty="0"/>
              <a:t>Openbare databases (zorgnood)</a:t>
            </a:r>
          </a:p>
        </p:txBody>
      </p:sp>
      <p:sp>
        <p:nvSpPr>
          <p:cNvPr id="7" name="Rechthoek: afgeronde hoeken 6">
            <a:extLst>
              <a:ext uri="{FF2B5EF4-FFF2-40B4-BE49-F238E27FC236}">
                <a16:creationId xmlns:a16="http://schemas.microsoft.com/office/drawing/2014/main" id="{7EFBD7D2-1A94-B193-DE66-477E0EF5C7E5}"/>
              </a:ext>
            </a:extLst>
          </p:cNvPr>
          <p:cNvSpPr/>
          <p:nvPr/>
        </p:nvSpPr>
        <p:spPr>
          <a:xfrm>
            <a:off x="534252" y="3929583"/>
            <a:ext cx="2493263" cy="1058600"/>
          </a:xfrm>
          <a:prstGeom prst="round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dirty="0"/>
              <a:t>Lokale initiatieven, data-gedreven</a:t>
            </a:r>
          </a:p>
        </p:txBody>
      </p:sp>
      <p:sp>
        <p:nvSpPr>
          <p:cNvPr id="9" name="Rechthoek: afgeronde hoeken 8">
            <a:extLst>
              <a:ext uri="{FF2B5EF4-FFF2-40B4-BE49-F238E27FC236}">
                <a16:creationId xmlns:a16="http://schemas.microsoft.com/office/drawing/2014/main" id="{111E1814-C375-7EF9-0D68-60E7FC9E9933}"/>
              </a:ext>
            </a:extLst>
          </p:cNvPr>
          <p:cNvSpPr/>
          <p:nvPr/>
        </p:nvSpPr>
        <p:spPr>
          <a:xfrm>
            <a:off x="4732438" y="3899129"/>
            <a:ext cx="2697909" cy="1058600"/>
          </a:xfrm>
          <a:prstGeom prst="round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dirty="0"/>
              <a:t>Verdere data-analyse voor lessen op Vlaams niveau</a:t>
            </a:r>
          </a:p>
        </p:txBody>
      </p:sp>
      <p:cxnSp>
        <p:nvCxnSpPr>
          <p:cNvPr id="12" name="Rechte verbindingslijn met pijl 11">
            <a:extLst>
              <a:ext uri="{FF2B5EF4-FFF2-40B4-BE49-F238E27FC236}">
                <a16:creationId xmlns:a16="http://schemas.microsoft.com/office/drawing/2014/main" id="{5B45E69E-3EB5-EDFA-274B-6897E8767E15}"/>
              </a:ext>
            </a:extLst>
          </p:cNvPr>
          <p:cNvCxnSpPr>
            <a:cxnSpLocks/>
          </p:cNvCxnSpPr>
          <p:nvPr/>
        </p:nvCxnSpPr>
        <p:spPr>
          <a:xfrm>
            <a:off x="2675467" y="1395307"/>
            <a:ext cx="383873" cy="34164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3" name="Rechte verbindingslijn met pijl 12">
            <a:extLst>
              <a:ext uri="{FF2B5EF4-FFF2-40B4-BE49-F238E27FC236}">
                <a16:creationId xmlns:a16="http://schemas.microsoft.com/office/drawing/2014/main" id="{BCAA020B-4132-B76D-BFCA-364387F758FD}"/>
              </a:ext>
            </a:extLst>
          </p:cNvPr>
          <p:cNvCxnSpPr>
            <a:cxnSpLocks/>
          </p:cNvCxnSpPr>
          <p:nvPr/>
        </p:nvCxnSpPr>
        <p:spPr>
          <a:xfrm flipH="1">
            <a:off x="4616119" y="1395307"/>
            <a:ext cx="414327" cy="337169"/>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5" name="Afbeelding 14">
            <a:extLst>
              <a:ext uri="{FF2B5EF4-FFF2-40B4-BE49-F238E27FC236}">
                <a16:creationId xmlns:a16="http://schemas.microsoft.com/office/drawing/2014/main" id="{068C2D43-F7CF-611D-1C39-BA70D163B2F1}"/>
              </a:ext>
            </a:extLst>
          </p:cNvPr>
          <p:cNvPicPr>
            <a:picLocks noChangeAspect="1"/>
          </p:cNvPicPr>
          <p:nvPr/>
        </p:nvPicPr>
        <p:blipFill>
          <a:blip r:embed="rId3"/>
          <a:stretch>
            <a:fillRect/>
          </a:stretch>
        </p:blipFill>
        <p:spPr>
          <a:xfrm>
            <a:off x="1963946" y="1786957"/>
            <a:ext cx="2002766" cy="1682478"/>
          </a:xfrm>
          <a:prstGeom prst="rect">
            <a:avLst/>
          </a:prstGeom>
        </p:spPr>
      </p:pic>
      <p:pic>
        <p:nvPicPr>
          <p:cNvPr id="16" name="Afbeelding 15">
            <a:extLst>
              <a:ext uri="{FF2B5EF4-FFF2-40B4-BE49-F238E27FC236}">
                <a16:creationId xmlns:a16="http://schemas.microsoft.com/office/drawing/2014/main" id="{034ABB0A-2233-4AC0-0C8A-4AE75A056E1E}"/>
              </a:ext>
            </a:extLst>
          </p:cNvPr>
          <p:cNvPicPr>
            <a:picLocks noChangeAspect="1"/>
          </p:cNvPicPr>
          <p:nvPr/>
        </p:nvPicPr>
        <p:blipFill>
          <a:blip r:embed="rId4"/>
          <a:stretch>
            <a:fillRect/>
          </a:stretch>
        </p:blipFill>
        <p:spPr>
          <a:xfrm>
            <a:off x="4244781" y="1948980"/>
            <a:ext cx="1571330" cy="1344696"/>
          </a:xfrm>
          <a:prstGeom prst="rect">
            <a:avLst/>
          </a:prstGeom>
        </p:spPr>
      </p:pic>
      <p:cxnSp>
        <p:nvCxnSpPr>
          <p:cNvPr id="20" name="Rechte verbindingslijn met pijl 19">
            <a:extLst>
              <a:ext uri="{FF2B5EF4-FFF2-40B4-BE49-F238E27FC236}">
                <a16:creationId xmlns:a16="http://schemas.microsoft.com/office/drawing/2014/main" id="{F7E5A287-84E7-9C7D-09FD-2C7F1EB8B648}"/>
              </a:ext>
            </a:extLst>
          </p:cNvPr>
          <p:cNvCxnSpPr>
            <a:cxnSpLocks/>
          </p:cNvCxnSpPr>
          <p:nvPr/>
        </p:nvCxnSpPr>
        <p:spPr>
          <a:xfrm>
            <a:off x="4616119" y="3558455"/>
            <a:ext cx="414327" cy="261705"/>
          </a:xfrm>
          <a:prstGeom prst="straightConnector1">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Rechte verbindingslijn met pijl 20">
            <a:extLst>
              <a:ext uri="{FF2B5EF4-FFF2-40B4-BE49-F238E27FC236}">
                <a16:creationId xmlns:a16="http://schemas.microsoft.com/office/drawing/2014/main" id="{58644231-6F77-F289-AADC-93968C873E1A}"/>
              </a:ext>
            </a:extLst>
          </p:cNvPr>
          <p:cNvCxnSpPr>
            <a:cxnSpLocks/>
          </p:cNvCxnSpPr>
          <p:nvPr/>
        </p:nvCxnSpPr>
        <p:spPr>
          <a:xfrm flipH="1">
            <a:off x="2675467" y="3553880"/>
            <a:ext cx="383873" cy="375703"/>
          </a:xfrm>
          <a:prstGeom prst="straightConnector1">
            <a:avLst/>
          </a:prstGeom>
          <a:ln w="38100">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23" name="Tabel 22">
            <a:extLst>
              <a:ext uri="{FF2B5EF4-FFF2-40B4-BE49-F238E27FC236}">
                <a16:creationId xmlns:a16="http://schemas.microsoft.com/office/drawing/2014/main" id="{FD9940EB-1233-50D4-10CB-57FD076A3C95}"/>
              </a:ext>
            </a:extLst>
          </p:cNvPr>
          <p:cNvGraphicFramePr>
            <a:graphicFrameLocks noGrp="1"/>
          </p:cNvGraphicFramePr>
          <p:nvPr>
            <p:extLst>
              <p:ext uri="{D42A27DB-BD31-4B8C-83A1-F6EECF244321}">
                <p14:modId xmlns:p14="http://schemas.microsoft.com/office/powerpoint/2010/main" val="2207125525"/>
              </p:ext>
            </p:extLst>
          </p:nvPr>
        </p:nvGraphicFramePr>
        <p:xfrm>
          <a:off x="1641239" y="1797008"/>
          <a:ext cx="4619414" cy="1682478"/>
        </p:xfrm>
        <a:graphic>
          <a:graphicData uri="http://schemas.openxmlformats.org/drawingml/2006/table">
            <a:tbl>
              <a:tblPr firstRow="1" bandRow="1">
                <a:tableStyleId>{5940675A-B579-460E-94D1-54222C63F5DA}</a:tableStyleId>
              </a:tblPr>
              <a:tblGrid>
                <a:gridCol w="4619414">
                  <a:extLst>
                    <a:ext uri="{9D8B030D-6E8A-4147-A177-3AD203B41FA5}">
                      <a16:colId xmlns:a16="http://schemas.microsoft.com/office/drawing/2014/main" val="1014989385"/>
                    </a:ext>
                  </a:extLst>
                </a:gridCol>
              </a:tblGrid>
              <a:tr h="1682478">
                <a:tc>
                  <a:txBody>
                    <a:bodyPr/>
                    <a:lstStyle/>
                    <a:p>
                      <a:endParaRPr lang="nl-BE" dirty="0"/>
                    </a:p>
                  </a:txBody>
                  <a:tcPr/>
                </a:tc>
                <a:extLst>
                  <a:ext uri="{0D108BD9-81ED-4DB2-BD59-A6C34878D82A}">
                    <a16:rowId xmlns:a16="http://schemas.microsoft.com/office/drawing/2014/main" val="3781397625"/>
                  </a:ext>
                </a:extLst>
              </a:tr>
            </a:tbl>
          </a:graphicData>
        </a:graphic>
      </p:graphicFrame>
      <p:sp>
        <p:nvSpPr>
          <p:cNvPr id="6" name="Rechthoek 5">
            <a:extLst>
              <a:ext uri="{FF2B5EF4-FFF2-40B4-BE49-F238E27FC236}">
                <a16:creationId xmlns:a16="http://schemas.microsoft.com/office/drawing/2014/main" id="{4BD1032E-E660-A611-C0D4-9EC4D47BAA25}"/>
              </a:ext>
            </a:extLst>
          </p:cNvPr>
          <p:cNvSpPr/>
          <p:nvPr/>
        </p:nvSpPr>
        <p:spPr>
          <a:xfrm>
            <a:off x="1641239" y="1793387"/>
            <a:ext cx="975670" cy="58475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1200"/>
              <a:t>Puur fictief voorbeeld</a:t>
            </a:r>
          </a:p>
        </p:txBody>
      </p:sp>
    </p:spTree>
    <p:extLst>
      <p:ext uri="{BB962C8B-B14F-4D97-AF65-F5344CB8AC3E}">
        <p14:creationId xmlns:p14="http://schemas.microsoft.com/office/powerpoint/2010/main" val="236933629"/>
      </p:ext>
    </p:extLst>
  </p:cSld>
  <p:clrMapOvr>
    <a:masterClrMapping/>
  </p:clrMapOvr>
</p:sld>
</file>

<file path=ppt/theme/theme1.xml><?xml version="1.0" encoding="utf-8"?>
<a:theme xmlns:a="http://schemas.openxmlformats.org/drawingml/2006/main" name="DZorg_titeldia's">
  <a:themeElements>
    <a:clrScheme name="DZORG - voorstel1">
      <a:dk1>
        <a:srgbClr val="373636"/>
      </a:dk1>
      <a:lt1>
        <a:sysClr val="window" lastClr="FFFFFF"/>
      </a:lt1>
      <a:dk2>
        <a:srgbClr val="6B6B6B"/>
      </a:dk2>
      <a:lt2>
        <a:srgbClr val="F6F5F3"/>
      </a:lt2>
      <a:accent1>
        <a:srgbClr val="0F4C81"/>
      </a:accent1>
      <a:accent2>
        <a:srgbClr val="359B3C"/>
      </a:accent2>
      <a:accent3>
        <a:srgbClr val="0E6DA7"/>
      </a:accent3>
      <a:accent4>
        <a:srgbClr val="E98300"/>
      </a:accent4>
      <a:accent5>
        <a:srgbClr val="DD3734"/>
      </a:accent5>
      <a:accent6>
        <a:srgbClr val="80B6E4"/>
      </a:accent6>
      <a:hlink>
        <a:srgbClr val="3C96BE"/>
      </a:hlink>
      <a:folHlink>
        <a:srgbClr val="AA78AA"/>
      </a:folHlink>
    </a:clrScheme>
    <a:fontScheme name="Flanders Art Sans">
      <a:majorFont>
        <a:latin typeface="Flanders Art Sans"/>
        <a:ea typeface=""/>
        <a:cs typeface=""/>
      </a:majorFont>
      <a:minorFont>
        <a:latin typeface="Flanders Art Sans"/>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32FCB38A-8681-4FA4-AA98-D23CBD771A75}" vid="{BC2EF69E-A97D-4AF5-B86B-5FCB27C6994B}"/>
    </a:ext>
  </a:extLst>
</a:theme>
</file>

<file path=ppt/theme/theme2.xml><?xml version="1.0" encoding="utf-8"?>
<a:theme xmlns:a="http://schemas.openxmlformats.org/drawingml/2006/main" name="DZorg_tussentitels">
  <a:themeElements>
    <a:clrScheme name="DZORG - voorstel1">
      <a:dk1>
        <a:srgbClr val="373636"/>
      </a:dk1>
      <a:lt1>
        <a:sysClr val="window" lastClr="FFFFFF"/>
      </a:lt1>
      <a:dk2>
        <a:srgbClr val="6B6B6B"/>
      </a:dk2>
      <a:lt2>
        <a:srgbClr val="F6F5F3"/>
      </a:lt2>
      <a:accent1>
        <a:srgbClr val="0F4C81"/>
      </a:accent1>
      <a:accent2>
        <a:srgbClr val="359B3C"/>
      </a:accent2>
      <a:accent3>
        <a:srgbClr val="0E6DA7"/>
      </a:accent3>
      <a:accent4>
        <a:srgbClr val="E98300"/>
      </a:accent4>
      <a:accent5>
        <a:srgbClr val="DD3734"/>
      </a:accent5>
      <a:accent6>
        <a:srgbClr val="80B6E4"/>
      </a:accent6>
      <a:hlink>
        <a:srgbClr val="3C96BE"/>
      </a:hlink>
      <a:folHlink>
        <a:srgbClr val="AA78AA"/>
      </a:folHlink>
    </a:clrScheme>
    <a:fontScheme name="Flanders Art Sans">
      <a:majorFont>
        <a:latin typeface="Flanders Art Sans"/>
        <a:ea typeface=""/>
        <a:cs typeface=""/>
      </a:majorFont>
      <a:minorFont>
        <a:latin typeface="Flanders Art Sans"/>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32FCB38A-8681-4FA4-AA98-D23CBD771A75}" vid="{BE93C461-734E-4E70-B56F-C83620C77BAF}"/>
    </a:ext>
  </a:extLst>
</a:theme>
</file>

<file path=ppt/theme/theme3.xml><?xml version="1.0" encoding="utf-8"?>
<a:theme xmlns:a="http://schemas.openxmlformats.org/drawingml/2006/main" name="DZorg_tekstdia's">
  <a:themeElements>
    <a:clrScheme name="DZORG - voorstel1">
      <a:dk1>
        <a:srgbClr val="373636"/>
      </a:dk1>
      <a:lt1>
        <a:sysClr val="window" lastClr="FFFFFF"/>
      </a:lt1>
      <a:dk2>
        <a:srgbClr val="6B6B6B"/>
      </a:dk2>
      <a:lt2>
        <a:srgbClr val="F6F5F3"/>
      </a:lt2>
      <a:accent1>
        <a:srgbClr val="0F4C81"/>
      </a:accent1>
      <a:accent2>
        <a:srgbClr val="359B3C"/>
      </a:accent2>
      <a:accent3>
        <a:srgbClr val="0E6DA7"/>
      </a:accent3>
      <a:accent4>
        <a:srgbClr val="E98300"/>
      </a:accent4>
      <a:accent5>
        <a:srgbClr val="DD3734"/>
      </a:accent5>
      <a:accent6>
        <a:srgbClr val="80B6E4"/>
      </a:accent6>
      <a:hlink>
        <a:srgbClr val="3C96BE"/>
      </a:hlink>
      <a:folHlink>
        <a:srgbClr val="AA78AA"/>
      </a:folHlink>
    </a:clrScheme>
    <a:fontScheme name="Flanders Art Sans">
      <a:majorFont>
        <a:latin typeface="Flanders Art Sans"/>
        <a:ea typeface=""/>
        <a:cs typeface=""/>
      </a:majorFont>
      <a:minorFont>
        <a:latin typeface="Flanders Art Sans"/>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32FCB38A-8681-4FA4-AA98-D23CBD771A75}" vid="{D55D6078-8472-422C-9512-D495B48AB74C}"/>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5B9B41B8761084AB3B70879DC7C8FDF" ma:contentTypeVersion="8" ma:contentTypeDescription="Een nieuw document maken." ma:contentTypeScope="" ma:versionID="27c31a14d4e1b654ee64b9b8b42d234a">
  <xsd:schema xmlns:xsd="http://www.w3.org/2001/XMLSchema" xmlns:xs="http://www.w3.org/2001/XMLSchema" xmlns:p="http://schemas.microsoft.com/office/2006/metadata/properties" xmlns:ns2="2791c5bf-5009-4d1b-a0af-dc99fe4afda5" xmlns:ns3="e09d4f51-4e59-4183-b1de-c7a4d8fe77ea" targetNamespace="http://schemas.microsoft.com/office/2006/metadata/properties" ma:root="true" ma:fieldsID="4b162fee817eb1f35572e2961dec376e" ns2:_="" ns3:_="">
    <xsd:import namespace="2791c5bf-5009-4d1b-a0af-dc99fe4afda5"/>
    <xsd:import namespace="e09d4f51-4e59-4183-b1de-c7a4d8fe77e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91c5bf-5009-4d1b-a0af-dc99fe4afda5"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09d4f51-4e59-4183-b1de-c7a4d8fe77e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9DAEC08-8936-4A96-941C-1994C320D9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91c5bf-5009-4d1b-a0af-dc99fe4afda5"/>
    <ds:schemaRef ds:uri="e09d4f51-4e59-4183-b1de-c7a4d8fe77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B2DD036-90B0-42FF-BD4F-978408743199}">
  <ds:schemaRefs>
    <ds:schemaRef ds:uri="http://schemas.microsoft.com/sharepoint/v3/contenttype/forms"/>
  </ds:schemaRefs>
</ds:datastoreItem>
</file>

<file path=customXml/itemProps3.xml><?xml version="1.0" encoding="utf-8"?>
<ds:datastoreItem xmlns:ds="http://schemas.openxmlformats.org/officeDocument/2006/customXml" ds:itemID="{56DF51BD-931C-487D-A907-A4A17478AF89}">
  <ds:schemaRefs>
    <ds:schemaRef ds:uri="http://purl.org/dc/terms/"/>
    <ds:schemaRef ds:uri="9a9ec0f0-7796-43d0-ac1f-4c8c46ee0bd1"/>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5a0a5606-d206-4ac4-bfea-ba4965f46710"/>
    <ds:schemaRef ds:uri="http://schemas.openxmlformats.org/package/2006/metadata/core-properties"/>
    <ds:schemaRef ds:uri="9086623e-a14f-4b3e-8ce0-f5529cec6887"/>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ZORG_presentatie_breedbeeld</Template>
  <TotalTime>1</TotalTime>
  <Words>1437</Words>
  <Application>Microsoft Office PowerPoint</Application>
  <PresentationFormat>Diavoorstelling (16:9)</PresentationFormat>
  <Paragraphs>134</Paragraphs>
  <Slides>19</Slides>
  <Notes>5</Notes>
  <HiddenSlides>0</HiddenSlides>
  <MMClips>0</MMClips>
  <ScaleCrop>false</ScaleCrop>
  <HeadingPairs>
    <vt:vector size="6" baseType="variant">
      <vt:variant>
        <vt:lpstr>Gebruikte lettertypen</vt:lpstr>
      </vt:variant>
      <vt:variant>
        <vt:i4>9</vt:i4>
      </vt:variant>
      <vt:variant>
        <vt:lpstr>Thema</vt:lpstr>
      </vt:variant>
      <vt:variant>
        <vt:i4>3</vt:i4>
      </vt:variant>
      <vt:variant>
        <vt:lpstr>Diatitels</vt:lpstr>
      </vt:variant>
      <vt:variant>
        <vt:i4>19</vt:i4>
      </vt:variant>
    </vt:vector>
  </HeadingPairs>
  <TitlesOfParts>
    <vt:vector size="31" baseType="lpstr">
      <vt:lpstr>FlandersArtSans-Medium</vt:lpstr>
      <vt:lpstr>Flanders Art Sans Medium</vt:lpstr>
      <vt:lpstr>Calibri</vt:lpstr>
      <vt:lpstr>Arial</vt:lpstr>
      <vt:lpstr>FlandersArtSans-Bold</vt:lpstr>
      <vt:lpstr>FlandersArtSans-Regular</vt:lpstr>
      <vt:lpstr>Flanders Art Sans</vt:lpstr>
      <vt:lpstr>Wingdings</vt:lpstr>
      <vt:lpstr>Symbol</vt:lpstr>
      <vt:lpstr>DZorg_titeldia's</vt:lpstr>
      <vt:lpstr>DZorg_tussentitels</vt:lpstr>
      <vt:lpstr>DZorg_tekstdia's</vt:lpstr>
      <vt:lpstr>Data-inventarisatie huisartsen</vt:lpstr>
      <vt:lpstr>De uitdaging</vt:lpstr>
      <vt:lpstr> </vt:lpstr>
      <vt:lpstr>Ondersteuning in de vorm van concrete projecten </vt:lpstr>
      <vt:lpstr>Partners</vt:lpstr>
      <vt:lpstr>Project data-inventarisatie huisartsen</vt:lpstr>
      <vt:lpstr>Wat?</vt:lpstr>
      <vt:lpstr>Voorbeeld: vragen uit de vragenlijst</vt:lpstr>
      <vt:lpstr>PowerPoint-presentatie</vt:lpstr>
      <vt:lpstr>Waarom deelnemen?</vt:lpstr>
      <vt:lpstr>Waarom deelnemen?</vt:lpstr>
      <vt:lpstr>Overzicht Q&amp;A</vt:lpstr>
      <vt:lpstr>Q&amp;A</vt:lpstr>
      <vt:lpstr>Q&amp;A</vt:lpstr>
      <vt:lpstr>Q&amp;A</vt:lpstr>
      <vt:lpstr>Q&amp;A</vt:lpstr>
      <vt:lpstr>Q&amp;A</vt:lpstr>
      <vt:lpstr>Q&amp;A</vt:lpstr>
      <vt:lpstr>Q&amp;A</vt:lpstr>
    </vt:vector>
  </TitlesOfParts>
  <Company>Vlaamse overheid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Wijnants Elke</dc:creator>
  <cp:lastModifiedBy>Schillemans Sara</cp:lastModifiedBy>
  <cp:revision>2</cp:revision>
  <cp:lastPrinted>2020-01-08T11:25:46Z</cp:lastPrinted>
  <dcterms:created xsi:type="dcterms:W3CDTF">2024-07-25T06:43:58Z</dcterms:created>
  <dcterms:modified xsi:type="dcterms:W3CDTF">2024-08-27T12:04:38Z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0x01010075B9B41B8761084AB3B70879DC7C8FDF</vt:lpwstr>
  </property>
  <property fmtid="{D5CDD505-2E9C-101B-9397-08002B2CF9AE}" pid="3" name="MediaServiceImageTags">
    <vt:lpwstr/>
  </property>
</Properties>
</file>