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5"/>
    <p:sldMasterId id="2147483660" r:id="rId6"/>
  </p:sldMasterIdLst>
  <p:notesMasterIdLst>
    <p:notesMasterId r:id="rId21"/>
  </p:notesMasterIdLst>
  <p:handoutMasterIdLst>
    <p:handoutMasterId r:id="rId22"/>
  </p:handoutMasterIdLst>
  <p:sldIdLst>
    <p:sldId id="265" r:id="rId7"/>
    <p:sldId id="268" r:id="rId8"/>
    <p:sldId id="269" r:id="rId9"/>
    <p:sldId id="272" r:id="rId10"/>
    <p:sldId id="280" r:id="rId11"/>
    <p:sldId id="284" r:id="rId12"/>
    <p:sldId id="279" r:id="rId13"/>
    <p:sldId id="283" r:id="rId14"/>
    <p:sldId id="273" r:id="rId15"/>
    <p:sldId id="274" r:id="rId16"/>
    <p:sldId id="275" r:id="rId17"/>
    <p:sldId id="281" r:id="rId18"/>
    <p:sldId id="282" r:id="rId19"/>
    <p:sldId id="266" r:id="rId20"/>
  </p:sldIdLst>
  <p:sldSz cx="9144000" cy="6858000" type="screen4x3"/>
  <p:notesSz cx="6858000" cy="9144000"/>
  <p:embeddedFontLst>
    <p:embeddedFont>
      <p:font typeface="FlandersArtSans-Bold" panose="00000800000000000000" pitchFamily="2" charset="0"/>
      <p:bold r:id="rId23"/>
    </p:embeddedFont>
    <p:embeddedFont>
      <p:font typeface="FlandersArtSans-Regular" panose="00000500000000000000" pitchFamily="2" charset="0"/>
      <p:regular r:id="rId24"/>
    </p:embeddedFont>
    <p:embeddedFont>
      <p:font typeface="FlandersArtSerif-Regular" panose="00000500000000000000" pitchFamily="2" charset="0"/>
      <p:regular r:id="rId25"/>
    </p:embeddedFont>
  </p:embeddedFontLst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pos="558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717171"/>
    <a:srgbClr val="646464"/>
    <a:srgbClr val="9B9B9B"/>
    <a:srgbClr val="EEEE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5" autoAdjust="0"/>
    <p:restoredTop sz="86394" autoAdjust="0"/>
  </p:normalViewPr>
  <p:slideViewPr>
    <p:cSldViewPr snapToGrid="0" showGuides="1">
      <p:cViewPr varScale="1">
        <p:scale>
          <a:sx n="74" d="100"/>
          <a:sy n="74" d="100"/>
        </p:scale>
        <p:origin x="1133" y="67"/>
      </p:cViewPr>
      <p:guideLst>
        <p:guide orient="horz" pos="2160"/>
        <p:guide pos="2880"/>
        <p:guide pos="5581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7" d="100"/>
          <a:sy n="87" d="100"/>
        </p:scale>
        <p:origin x="3840" y="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font" Target="fonts/font3.fntdata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5.xml"/><Relationship Id="rId24" Type="http://schemas.openxmlformats.org/officeDocument/2006/relationships/font" Target="fonts/font2.fntdata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9.xml"/><Relationship Id="rId23" Type="http://schemas.openxmlformats.org/officeDocument/2006/relationships/font" Target="fonts/font1.fntdata"/><Relationship Id="rId28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handoutMaster" Target="handoutMasters/handoutMaster1.xml"/><Relationship Id="rId27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nl-NL" dirty="0"/>
              <a:t>Zorg en Gezondheid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FC7F27-3F35-C348-A7B2-F69A620161E2}" type="datetimeFigureOut">
              <a:rPr lang="nl-NL" smtClean="0"/>
              <a:t>9-7-2024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B9D320-CCF8-334E-8C41-0A87F0B8CDF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780068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nl-BE" dirty="0"/>
              <a:t>Zorg en Gezondheid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937DD8-B20A-47A6-AA94-FD478FAA3C28}" type="datetimeFigureOut">
              <a:rPr lang="nl-BE" smtClean="0"/>
              <a:pPr/>
              <a:t>9/07/2024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5A0D9C-0CD0-4097-81EC-9B83965EC080}" type="slidenum">
              <a:rPr lang="nl-BE" smtClean="0"/>
              <a:pPr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76783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5A0D9C-0CD0-4097-81EC-9B83965EC080}" type="slidenum">
              <a:rPr lang="nl-BE" smtClean="0"/>
              <a:pPr/>
              <a:t>1</a:t>
            </a:fld>
            <a:endParaRPr lang="nl-B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5A0D9C-0CD0-4097-81EC-9B83965EC080}" type="slidenum">
              <a:rPr lang="nl-BE" smtClean="0"/>
              <a:pPr/>
              <a:t>2</a:t>
            </a:fld>
            <a:endParaRPr lang="nl-B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5A0D9C-0CD0-4097-81EC-9B83965EC080}" type="slidenum">
              <a:rPr lang="nl-BE" smtClean="0"/>
              <a:pPr/>
              <a:t>5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0197488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5A0D9C-0CD0-4097-81EC-9B83965EC080}" type="slidenum">
              <a:rPr lang="nl-BE" smtClean="0"/>
              <a:pPr/>
              <a:t>14</a:t>
            </a:fld>
            <a:endParaRPr lang="nl-B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g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Afbeelding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0305" y="527199"/>
            <a:ext cx="1861016" cy="719999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96000" y="2016000"/>
            <a:ext cx="7416000" cy="2088000"/>
          </a:xfrm>
        </p:spPr>
        <p:txBody>
          <a:bodyPr anchor="b" anchorCtr="0">
            <a:noAutofit/>
          </a:bodyPr>
          <a:lstStyle>
            <a:lvl1pPr indent="0" algn="l">
              <a:lnSpc>
                <a:spcPts val="5400"/>
              </a:lnSpc>
              <a:defRPr sz="5400" b="0" i="0">
                <a:latin typeface="FlandersArtSans-Bold" panose="00000800000000000000" pitchFamily="2" charset="0"/>
                <a:cs typeface="FlandersArtSans-Bold" panose="00000800000000000000" pitchFamily="2" charset="0"/>
              </a:defRPr>
            </a:lvl1pPr>
          </a:lstStyle>
          <a:p>
            <a:r>
              <a:rPr lang="nl-NL"/>
              <a:t>Klik om stijl te bewerken</a:t>
            </a:r>
            <a:endParaRPr lang="nl-BE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296000" y="4140000"/>
            <a:ext cx="7416000" cy="1655763"/>
          </a:xfrm>
        </p:spPr>
        <p:txBody>
          <a:bodyPr bIns="0">
            <a:noAutofit/>
          </a:bodyPr>
          <a:lstStyle>
            <a:lvl1pPr marL="0" indent="0" algn="l">
              <a:lnSpc>
                <a:spcPts val="1760"/>
              </a:lnSpc>
              <a:buNone/>
              <a:defRPr sz="1580">
                <a:latin typeface="FlandersArtSans-Regular" panose="000005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BE" dirty="0"/>
          </a:p>
        </p:txBody>
      </p:sp>
      <p:sp>
        <p:nvSpPr>
          <p:cNvPr id="9" name="Tijdelijke aanduiding voor tekst 10"/>
          <p:cNvSpPr>
            <a:spLocks noGrp="1"/>
          </p:cNvSpPr>
          <p:nvPr>
            <p:ph type="body" sz="quarter" idx="15" hasCustomPrompt="1"/>
          </p:nvPr>
        </p:nvSpPr>
        <p:spPr>
          <a:xfrm>
            <a:off x="4426123" y="6361603"/>
            <a:ext cx="4435200" cy="352800"/>
          </a:xfrm>
        </p:spPr>
        <p:txBody>
          <a:bodyPr/>
          <a:lstStyle>
            <a:lvl1pPr marL="0" indent="0" algn="r">
              <a:buNone/>
              <a:defRPr sz="1700">
                <a:solidFill>
                  <a:schemeClr val="tx1"/>
                </a:solidFill>
                <a:latin typeface="FlandersArtSans-Regular" panose="00000500000000000000" pitchFamily="2" charset="0"/>
              </a:defRPr>
            </a:lvl1pPr>
          </a:lstStyle>
          <a:p>
            <a:pPr lvl="0"/>
            <a:r>
              <a:rPr lang="nl-NL" dirty="0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1129012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eperen 11"/>
          <p:cNvGrpSpPr/>
          <p:nvPr userDrawn="1"/>
        </p:nvGrpSpPr>
        <p:grpSpPr>
          <a:xfrm>
            <a:off x="288000" y="286525"/>
            <a:ext cx="8553506" cy="6265475"/>
            <a:chOff x="288000" y="288000"/>
            <a:chExt cx="8553506" cy="6265475"/>
          </a:xfrm>
          <a:solidFill>
            <a:schemeClr val="tx2"/>
          </a:solidFill>
        </p:grpSpPr>
        <p:sp>
          <p:nvSpPr>
            <p:cNvPr id="10" name="Rechthoek 9"/>
            <p:cNvSpPr>
              <a:spLocks/>
            </p:cNvSpPr>
            <p:nvPr userDrawn="1"/>
          </p:nvSpPr>
          <p:spPr>
            <a:xfrm>
              <a:off x="288000" y="288000"/>
              <a:ext cx="6767999" cy="6265475"/>
            </a:xfrm>
            <a:prstGeom prst="rect">
              <a:avLst/>
            </a:prstGeom>
            <a:grpFill/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chemeClr val="bg1"/>
                </a:solidFill>
                <a:latin typeface="FlandersArtSans-Regular" panose="00000500000000000000" pitchFamily="2" charset="0"/>
              </a:endParaRPr>
            </a:p>
          </p:txBody>
        </p:sp>
        <p:sp>
          <p:nvSpPr>
            <p:cNvPr id="11" name="Rechthoekige driehoek 10"/>
            <p:cNvSpPr/>
            <p:nvPr userDrawn="1"/>
          </p:nvSpPr>
          <p:spPr>
            <a:xfrm>
              <a:off x="7056000" y="288000"/>
              <a:ext cx="1785506" cy="6264000"/>
            </a:xfrm>
            <a:prstGeom prst="rtTriangle">
              <a:avLst/>
            </a:prstGeom>
            <a:grpFill/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chemeClr val="bg1"/>
                </a:solidFill>
                <a:latin typeface="FlandersArtSans-Regular" panose="00000500000000000000" pitchFamily="2" charset="0"/>
              </a:endParaRPr>
            </a:p>
          </p:txBody>
        </p:sp>
      </p:grp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304000" y="2520002"/>
            <a:ext cx="5342082" cy="1579711"/>
          </a:xfrm>
        </p:spPr>
        <p:txBody>
          <a:bodyPr anchor="b" anchorCtr="0">
            <a:noAutofit/>
          </a:bodyPr>
          <a:lstStyle>
            <a:lvl1pPr algn="l">
              <a:lnSpc>
                <a:spcPts val="5400"/>
              </a:lnSpc>
              <a:defRPr sz="5400" b="0" i="0">
                <a:solidFill>
                  <a:schemeClr val="bg1"/>
                </a:solidFill>
                <a:latin typeface="FlandersArtSans-Bold" panose="00000800000000000000" pitchFamily="2" charset="0"/>
                <a:cs typeface="FlandersArtSans-Bold" panose="00000800000000000000" pitchFamily="2" charset="0"/>
              </a:defRPr>
            </a:lvl1pPr>
          </a:lstStyle>
          <a:p>
            <a:r>
              <a:rPr lang="nl-NL" dirty="0"/>
              <a:t>Klik om de stijl te bewerken</a:t>
            </a:r>
            <a:endParaRPr lang="nl-BE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2304000" y="4174703"/>
            <a:ext cx="5354606" cy="1053708"/>
          </a:xfrm>
          <a:prstGeom prst="rect">
            <a:avLst/>
          </a:prstGeom>
        </p:spPr>
        <p:txBody>
          <a:bodyPr bIns="0">
            <a:noAutofit/>
          </a:bodyPr>
          <a:lstStyle>
            <a:lvl1pPr marL="0" indent="0" algn="l">
              <a:lnSpc>
                <a:spcPts val="1760"/>
              </a:lnSpc>
              <a:buNone/>
              <a:defRPr sz="158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Klik om de ondertitelstijl van het model te bewerken</a:t>
            </a:r>
            <a:endParaRPr lang="nl-BE" dirty="0"/>
          </a:p>
        </p:txBody>
      </p:sp>
      <p:sp>
        <p:nvSpPr>
          <p:cNvPr id="13" name="Tijdelijke aanduiding voor tekst 2"/>
          <p:cNvSpPr>
            <a:spLocks noGrp="1"/>
          </p:cNvSpPr>
          <p:nvPr>
            <p:ph idx="12" hasCustomPrompt="1"/>
          </p:nvPr>
        </p:nvSpPr>
        <p:spPr>
          <a:xfrm>
            <a:off x="504001" y="6044105"/>
            <a:ext cx="4773240" cy="35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>
              <a:buFontTx/>
              <a:buNone/>
              <a:defRPr sz="1700">
                <a:solidFill>
                  <a:schemeClr val="bg1"/>
                </a:solidFill>
                <a:latin typeface="FlandersArtSans-Regular" panose="00000500000000000000" pitchFamily="2" charset="0"/>
              </a:defRPr>
            </a:lvl1pPr>
            <a:lvl5pPr>
              <a:defRPr>
                <a:solidFill>
                  <a:schemeClr val="bg1"/>
                </a:solidFill>
                <a:latin typeface="FlandersArtSans-Regular" panose="00000500000000000000" pitchFamily="2" charset="0"/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4"/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401875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eperen 3"/>
          <p:cNvGrpSpPr/>
          <p:nvPr userDrawn="1"/>
        </p:nvGrpSpPr>
        <p:grpSpPr>
          <a:xfrm>
            <a:off x="1476002" y="288001"/>
            <a:ext cx="7379999" cy="6265475"/>
            <a:chOff x="1476000" y="288000"/>
            <a:chExt cx="7379999" cy="6265475"/>
          </a:xfrm>
          <a:solidFill>
            <a:schemeClr val="tx2"/>
          </a:solidFill>
        </p:grpSpPr>
        <p:sp>
          <p:nvSpPr>
            <p:cNvPr id="8" name="Rechthoek 7"/>
            <p:cNvSpPr>
              <a:spLocks/>
            </p:cNvSpPr>
            <p:nvPr userDrawn="1"/>
          </p:nvSpPr>
          <p:spPr>
            <a:xfrm>
              <a:off x="3277896" y="288000"/>
              <a:ext cx="5578103" cy="6265475"/>
            </a:xfrm>
            <a:prstGeom prst="rect">
              <a:avLst/>
            </a:prstGeom>
            <a:grpFill/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>
                <a:solidFill>
                  <a:schemeClr val="bg1"/>
                </a:solidFill>
                <a:latin typeface="FlandersArtSans-Regular" panose="00000500000000000000" pitchFamily="2" charset="0"/>
              </a:endParaRPr>
            </a:p>
          </p:txBody>
        </p:sp>
        <p:sp>
          <p:nvSpPr>
            <p:cNvPr id="10" name="Rechthoekige driehoek 9"/>
            <p:cNvSpPr/>
            <p:nvPr userDrawn="1"/>
          </p:nvSpPr>
          <p:spPr>
            <a:xfrm flipH="1">
              <a:off x="1476000" y="288000"/>
              <a:ext cx="1800000" cy="6264000"/>
            </a:xfrm>
            <a:prstGeom prst="rtTriangle">
              <a:avLst/>
            </a:prstGeom>
            <a:grpFill/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chemeClr val="bg1"/>
                </a:solidFill>
                <a:latin typeface="FlandersArtSans-Regular" panose="00000500000000000000" pitchFamily="2" charset="0"/>
              </a:endParaRPr>
            </a:p>
          </p:txBody>
        </p:sp>
      </p:grp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996052" y="2104575"/>
            <a:ext cx="3816000" cy="2484000"/>
          </a:xfrm>
        </p:spPr>
        <p:txBody>
          <a:bodyPr anchor="t" anchorCtr="0">
            <a:noAutofit/>
          </a:bodyPr>
          <a:lstStyle>
            <a:lvl1pPr algn="l">
              <a:lnSpc>
                <a:spcPts val="5400"/>
              </a:lnSpc>
              <a:defRPr sz="540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om de stijl te bewerken</a:t>
            </a:r>
            <a:endParaRPr lang="nl-BE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4000832" y="4631623"/>
            <a:ext cx="3816000" cy="1224000"/>
          </a:xfrm>
          <a:prstGeom prst="rect">
            <a:avLst/>
          </a:prstGeom>
        </p:spPr>
        <p:txBody>
          <a:bodyPr bIns="0">
            <a:noAutofit/>
          </a:bodyPr>
          <a:lstStyle>
            <a:lvl1pPr marL="0" indent="0" algn="l">
              <a:lnSpc>
                <a:spcPts val="1760"/>
              </a:lnSpc>
              <a:spcBef>
                <a:spcPts val="0"/>
              </a:spcBef>
              <a:buNone/>
              <a:defRPr sz="158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Klik om de ondertitelstijl van het model te bewerken</a:t>
            </a:r>
            <a:endParaRPr lang="nl-BE" dirty="0"/>
          </a:p>
        </p:txBody>
      </p:sp>
      <p:sp>
        <p:nvSpPr>
          <p:cNvPr id="12" name="Tijdelijke aanduiding voor tekst 2"/>
          <p:cNvSpPr>
            <a:spLocks noGrp="1"/>
          </p:cNvSpPr>
          <p:nvPr>
            <p:ph idx="12" hasCustomPrompt="1"/>
          </p:nvPr>
        </p:nvSpPr>
        <p:spPr>
          <a:xfrm>
            <a:off x="3636022" y="6044105"/>
            <a:ext cx="4773240" cy="35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r">
              <a:buFontTx/>
              <a:buNone/>
              <a:defRPr sz="1700">
                <a:solidFill>
                  <a:schemeClr val="bg1"/>
                </a:solidFill>
                <a:latin typeface="FlandersArtSans-Regular" panose="00000500000000000000" pitchFamily="2" charset="0"/>
              </a:defRPr>
            </a:lvl1pPr>
            <a:lvl5pPr algn="r">
              <a:defRPr>
                <a:solidFill>
                  <a:schemeClr val="bg1"/>
                </a:solidFill>
                <a:latin typeface="FlandersArtSans-Regular" panose="00000500000000000000" pitchFamily="2" charset="0"/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4"/>
            <a:endParaRPr lang="nl-BE" dirty="0"/>
          </a:p>
        </p:txBody>
      </p:sp>
      <p:pic>
        <p:nvPicPr>
          <p:cNvPr id="9" name="Tijdelijke aanduiding voor afbeelding 1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407" y="286526"/>
            <a:ext cx="1861016" cy="7199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8421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afbeelding 2"/>
          <p:cNvSpPr>
            <a:spLocks noGrp="1"/>
          </p:cNvSpPr>
          <p:nvPr>
            <p:ph type="pic" sz="quarter" idx="14"/>
          </p:nvPr>
        </p:nvSpPr>
        <p:spPr>
          <a:xfrm>
            <a:off x="0" y="-1"/>
            <a:ext cx="9144000" cy="6858001"/>
          </a:xfrm>
        </p:spPr>
        <p:txBody>
          <a:bodyPr anchor="ctr"/>
          <a:lstStyle>
            <a:lvl1pPr marL="0" indent="0" algn="r">
              <a:buNone/>
              <a:defRPr>
                <a:solidFill>
                  <a:srgbClr val="FF0000"/>
                </a:solidFill>
              </a:defRPr>
            </a:lvl1pPr>
          </a:lstStyle>
          <a:p>
            <a:endParaRPr lang="nl-BE" dirty="0"/>
          </a:p>
        </p:txBody>
      </p:sp>
      <p:grpSp>
        <p:nvGrpSpPr>
          <p:cNvPr id="11" name="Groep 10"/>
          <p:cNvGrpSpPr/>
          <p:nvPr userDrawn="1"/>
        </p:nvGrpSpPr>
        <p:grpSpPr>
          <a:xfrm>
            <a:off x="-1" y="0"/>
            <a:ext cx="6228000" cy="6858000"/>
            <a:chOff x="288001" y="288000"/>
            <a:chExt cx="6033505" cy="6265475"/>
          </a:xfrm>
          <a:solidFill>
            <a:schemeClr val="tx2"/>
          </a:solidFill>
        </p:grpSpPr>
        <p:sp>
          <p:nvSpPr>
            <p:cNvPr id="9" name="Rechthoek 8"/>
            <p:cNvSpPr>
              <a:spLocks/>
            </p:cNvSpPr>
            <p:nvPr userDrawn="1"/>
          </p:nvSpPr>
          <p:spPr>
            <a:xfrm flipV="1">
              <a:off x="288001" y="288000"/>
              <a:ext cx="4248000" cy="6265475"/>
            </a:xfrm>
            <a:prstGeom prst="rect">
              <a:avLst/>
            </a:prstGeom>
            <a:grpFill/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chemeClr val="bg1"/>
                </a:solidFill>
              </a:endParaRPr>
            </a:p>
          </p:txBody>
        </p:sp>
        <p:sp>
          <p:nvSpPr>
            <p:cNvPr id="10" name="Rechthoekige driehoek 9"/>
            <p:cNvSpPr/>
            <p:nvPr userDrawn="1"/>
          </p:nvSpPr>
          <p:spPr>
            <a:xfrm flipV="1">
              <a:off x="4536000" y="288000"/>
              <a:ext cx="1785506" cy="6264000"/>
            </a:xfrm>
            <a:prstGeom prst="rtTriangle">
              <a:avLst/>
            </a:prstGeom>
            <a:grpFill/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chemeClr val="bg1"/>
                </a:solidFill>
              </a:endParaRPr>
            </a:p>
          </p:txBody>
        </p:sp>
      </p:grp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6876016" y="6328279"/>
            <a:ext cx="2141621" cy="365125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FlandersArtSans-Regular" panose="00000500000000000000" pitchFamily="2" charset="0"/>
              </a:defRPr>
            </a:lvl1pPr>
          </a:lstStyle>
          <a:p>
            <a:fld id="{7749CDD0-7D77-4D23-9A27-F361E39BA472}" type="datetime1">
              <a:rPr lang="nl-BE" smtClean="0"/>
              <a:pPr/>
              <a:t>9/07/2024</a:t>
            </a:fld>
            <a:r>
              <a:rPr lang="nl-BE"/>
              <a:t> </a:t>
            </a:r>
            <a:r>
              <a:rPr lang="nl-BE" b="1"/>
              <a:t>│</a:t>
            </a:r>
            <a:fld id="{B263F6C6-2226-4286-8995-C42CB1E7C290}" type="slidenum">
              <a:rPr lang="nl-BE" smtClean="0"/>
              <a:pPr/>
              <a:t>‹nr.›</a:t>
            </a:fld>
            <a:endParaRPr lang="nl-BE" dirty="0"/>
          </a:p>
        </p:txBody>
      </p:sp>
      <p:sp>
        <p:nvSpPr>
          <p:cNvPr id="8" name="Titel 1"/>
          <p:cNvSpPr>
            <a:spLocks noGrp="1"/>
          </p:cNvSpPr>
          <p:nvPr>
            <p:ph type="ctrTitle"/>
          </p:nvPr>
        </p:nvSpPr>
        <p:spPr>
          <a:xfrm>
            <a:off x="1332002" y="756847"/>
            <a:ext cx="3456131" cy="1800000"/>
          </a:xfrm>
        </p:spPr>
        <p:txBody>
          <a:bodyPr anchor="b" anchorCtr="0">
            <a:noAutofit/>
          </a:bodyPr>
          <a:lstStyle>
            <a:lvl1pPr algn="l">
              <a:lnSpc>
                <a:spcPts val="3800"/>
              </a:lnSpc>
              <a:defRPr sz="3700" b="0" i="0">
                <a:solidFill>
                  <a:schemeClr val="bg1"/>
                </a:solidFill>
                <a:latin typeface="FlandersArtSans-Bold" panose="00000800000000000000" pitchFamily="2" charset="0"/>
                <a:cs typeface="FlandersArtSans-Bold" panose="00000800000000000000" pitchFamily="2" charset="0"/>
              </a:defRPr>
            </a:lvl1pPr>
          </a:lstStyle>
          <a:p>
            <a:r>
              <a:rPr lang="nl-NL" dirty="0"/>
              <a:t>Klik om de stijl te bewerken</a:t>
            </a:r>
            <a:endParaRPr lang="nl-BE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13"/>
          </p:nvPr>
        </p:nvSpPr>
        <p:spPr>
          <a:xfrm>
            <a:off x="1332000" y="2987448"/>
            <a:ext cx="3112678" cy="2770099"/>
          </a:xfrm>
        </p:spPr>
        <p:txBody>
          <a:bodyPr/>
          <a:lstStyle>
            <a:lvl1pPr marL="0" indent="0">
              <a:lnSpc>
                <a:spcPts val="2500"/>
              </a:lnSpc>
              <a:spcBef>
                <a:spcPts val="0"/>
              </a:spcBef>
              <a:buFontTx/>
              <a:buNone/>
              <a:defRPr sz="2100">
                <a:solidFill>
                  <a:schemeClr val="bg1"/>
                </a:solidFill>
                <a:latin typeface="FlandersArtSans-Regular" panose="00000500000000000000" pitchFamily="2" charset="0"/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210186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afbeelding 3"/>
          <p:cNvSpPr>
            <a:spLocks noGrp="1"/>
          </p:cNvSpPr>
          <p:nvPr>
            <p:ph type="pic" sz="quarter" idx="13"/>
          </p:nvPr>
        </p:nvSpPr>
        <p:spPr>
          <a:xfrm>
            <a:off x="288000" y="0"/>
            <a:ext cx="8856000" cy="6858000"/>
          </a:xfrm>
        </p:spPr>
        <p:txBody>
          <a:bodyPr anchor="ctr"/>
          <a:lstStyle>
            <a:lvl1pPr algn="ctr">
              <a:buNone/>
              <a:defRPr>
                <a:solidFill>
                  <a:srgbClr val="FF0000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BE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96002" y="756000"/>
            <a:ext cx="4400361" cy="2196000"/>
          </a:xfrm>
        </p:spPr>
        <p:txBody>
          <a:bodyPr anchor="t">
            <a:noAutofit/>
          </a:bodyPr>
          <a:lstStyle>
            <a:lvl1pPr indent="0" algn="l">
              <a:lnSpc>
                <a:spcPts val="3800"/>
              </a:lnSpc>
              <a:defRPr sz="3700" b="0" i="0">
                <a:solidFill>
                  <a:schemeClr val="bg1"/>
                </a:solidFill>
                <a:latin typeface="FlandersArtSans-Bold" panose="00000800000000000000" pitchFamily="2" charset="0"/>
                <a:cs typeface="FlandersArtSans-Bold" panose="00000800000000000000" pitchFamily="2" charset="0"/>
              </a:defRPr>
            </a:lvl1pPr>
          </a:lstStyle>
          <a:p>
            <a:r>
              <a:rPr lang="nl-NL"/>
              <a:t>Klik om stijl te bewerken</a:t>
            </a:r>
            <a:endParaRPr lang="nl-BE" dirty="0"/>
          </a:p>
        </p:txBody>
      </p:sp>
      <p:pic>
        <p:nvPicPr>
          <p:cNvPr id="12" name="Afbeelding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000" y="5999657"/>
            <a:ext cx="1861016" cy="719999"/>
          </a:xfrm>
          <a:prstGeom prst="rect">
            <a:avLst/>
          </a:prstGeom>
        </p:spPr>
      </p:pic>
      <p:sp>
        <p:nvSpPr>
          <p:cNvPr id="15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6876016" y="6336000"/>
            <a:ext cx="2141621" cy="365125"/>
          </a:xfrm>
        </p:spPr>
        <p:txBody>
          <a:bodyPr/>
          <a:lstStyle>
            <a:lvl1pPr>
              <a:defRPr sz="900">
                <a:latin typeface="FlandersArtSans-Regular" panose="00000500000000000000" pitchFamily="2" charset="0"/>
              </a:defRPr>
            </a:lvl1pPr>
          </a:lstStyle>
          <a:p>
            <a:fld id="{7749CDD0-7D77-4D23-9A27-F361E39BA472}" type="datetime1">
              <a:rPr lang="nl-BE" smtClean="0"/>
              <a:pPr/>
              <a:t>9/07/2024</a:t>
            </a:fld>
            <a:r>
              <a:rPr lang="nl-BE"/>
              <a:t> </a:t>
            </a:r>
            <a:r>
              <a:rPr lang="nl-BE" b="1"/>
              <a:t>│</a:t>
            </a:r>
            <a:fld id="{B263F6C6-2226-4286-8995-C42CB1E7C290}" type="slidenum">
              <a:rPr lang="nl-BE" smtClean="0"/>
              <a:pPr/>
              <a:t>‹nr.›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506108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11"/>
          <p:cNvSpPr>
            <a:spLocks noGrp="1"/>
          </p:cNvSpPr>
          <p:nvPr>
            <p:ph type="pic" sz="quarter" idx="12"/>
          </p:nvPr>
        </p:nvSpPr>
        <p:spPr>
          <a:xfrm>
            <a:off x="287999" y="0"/>
            <a:ext cx="8856000" cy="6858000"/>
          </a:xfrm>
        </p:spPr>
        <p:txBody>
          <a:bodyPr/>
          <a:lstStyle>
            <a:lvl1pPr algn="ctr">
              <a:buNone/>
              <a:defRPr>
                <a:solidFill>
                  <a:srgbClr val="FF0000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BE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96000" y="2023200"/>
            <a:ext cx="3108049" cy="2073600"/>
          </a:xfrm>
        </p:spPr>
        <p:txBody>
          <a:bodyPr anchor="b" anchorCtr="0">
            <a:noAutofit/>
          </a:bodyPr>
          <a:lstStyle>
            <a:lvl1pPr indent="0" algn="l">
              <a:lnSpc>
                <a:spcPts val="5400"/>
              </a:lnSpc>
              <a:defRPr sz="5400" b="0">
                <a:solidFill>
                  <a:schemeClr val="bg1"/>
                </a:solidFill>
                <a:latin typeface="FlandersArtSans-Bold" panose="00000800000000000000" pitchFamily="2" charset="0"/>
              </a:defRPr>
            </a:lvl1pPr>
          </a:lstStyle>
          <a:p>
            <a:r>
              <a:rPr lang="nl-NL"/>
              <a:t>Klik om stijl te bewerken</a:t>
            </a:r>
            <a:endParaRPr lang="nl-BE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296000" y="4154400"/>
            <a:ext cx="7416000" cy="1656000"/>
          </a:xfrm>
        </p:spPr>
        <p:txBody>
          <a:bodyPr bIns="0">
            <a:noAutofit/>
          </a:bodyPr>
          <a:lstStyle>
            <a:lvl1pPr marL="0" indent="0" algn="l">
              <a:lnSpc>
                <a:spcPts val="1760"/>
              </a:lnSpc>
              <a:buNone/>
              <a:defRPr sz="1600">
                <a:solidFill>
                  <a:schemeClr val="bg1"/>
                </a:solidFill>
                <a:latin typeface="FlandersArtSans-Regular" panose="000005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BE" dirty="0"/>
          </a:p>
        </p:txBody>
      </p:sp>
      <p:sp>
        <p:nvSpPr>
          <p:cNvPr id="15" name="Tijdelijke aanduiding voor tekst 10"/>
          <p:cNvSpPr>
            <a:spLocks noGrp="1"/>
          </p:cNvSpPr>
          <p:nvPr>
            <p:ph type="body" sz="quarter" idx="15" hasCustomPrompt="1"/>
          </p:nvPr>
        </p:nvSpPr>
        <p:spPr>
          <a:xfrm>
            <a:off x="4426123" y="6361603"/>
            <a:ext cx="4435200" cy="352800"/>
          </a:xfrm>
        </p:spPr>
        <p:txBody>
          <a:bodyPr/>
          <a:lstStyle>
            <a:lvl1pPr marL="0" indent="0" algn="r">
              <a:buNone/>
              <a:defRPr sz="1700">
                <a:solidFill>
                  <a:schemeClr val="bg1"/>
                </a:solidFill>
                <a:latin typeface="FlandersArtSans-Regular" panose="00000500000000000000" pitchFamily="2" charset="0"/>
              </a:defRPr>
            </a:lvl1pPr>
          </a:lstStyle>
          <a:p>
            <a:pPr lvl="0"/>
            <a:r>
              <a:rPr lang="nl-NL" dirty="0"/>
              <a:t>KLIK OM DE MODELSTIJLEN TE BEWERKEN</a:t>
            </a:r>
          </a:p>
        </p:txBody>
      </p:sp>
      <p:pic>
        <p:nvPicPr>
          <p:cNvPr id="9" name="Tijdelijke aanduiding voor afbeelding 1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4801" y="420468"/>
            <a:ext cx="1861016" cy="7199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8811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afbeelding 5"/>
          <p:cNvSpPr>
            <a:spLocks noGrp="1"/>
          </p:cNvSpPr>
          <p:nvPr>
            <p:ph type="pic" sz="quarter" idx="13"/>
          </p:nvPr>
        </p:nvSpPr>
        <p:spPr>
          <a:xfrm>
            <a:off x="288000" y="0"/>
            <a:ext cx="8856000" cy="6858000"/>
          </a:xfrm>
        </p:spPr>
        <p:txBody>
          <a:bodyPr anchor="ctr"/>
          <a:lstStyle>
            <a:lvl1pPr algn="ctr">
              <a:buNone/>
              <a:defRPr>
                <a:solidFill>
                  <a:srgbClr val="FF0000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BE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96002" y="756000"/>
            <a:ext cx="4400361" cy="2196000"/>
          </a:xfrm>
        </p:spPr>
        <p:txBody>
          <a:bodyPr anchor="t">
            <a:noAutofit/>
          </a:bodyPr>
          <a:lstStyle>
            <a:lvl1pPr indent="0" algn="l">
              <a:lnSpc>
                <a:spcPts val="3800"/>
              </a:lnSpc>
              <a:defRPr sz="3700" b="0" i="0">
                <a:solidFill>
                  <a:schemeClr val="bg1"/>
                </a:solidFill>
                <a:latin typeface="FlandersArtSans-Bold" panose="00000800000000000000" pitchFamily="2" charset="0"/>
                <a:cs typeface="FlandersArtSans-Bold" panose="00000800000000000000" pitchFamily="2" charset="0"/>
              </a:defRPr>
            </a:lvl1pPr>
          </a:lstStyle>
          <a:p>
            <a:r>
              <a:rPr lang="nl-NL"/>
              <a:t>Klik om stijl te bewerken</a:t>
            </a:r>
            <a:endParaRPr lang="nl-BE" dirty="0"/>
          </a:p>
        </p:txBody>
      </p:sp>
      <p:sp>
        <p:nvSpPr>
          <p:cNvPr id="8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6876016" y="6336000"/>
            <a:ext cx="2141621" cy="365125"/>
          </a:xfrm>
        </p:spPr>
        <p:txBody>
          <a:bodyPr/>
          <a:lstStyle>
            <a:lvl1pPr>
              <a:defRPr sz="900">
                <a:latin typeface="FlandersArtSans-Regular" panose="00000500000000000000" pitchFamily="2" charset="0"/>
              </a:defRPr>
            </a:lvl1pPr>
          </a:lstStyle>
          <a:p>
            <a:fld id="{7749CDD0-7D77-4D23-9A27-F361E39BA472}" type="datetime1">
              <a:rPr lang="nl-BE" smtClean="0"/>
              <a:pPr/>
              <a:t>9/07/2024</a:t>
            </a:fld>
            <a:r>
              <a:rPr lang="nl-BE" dirty="0"/>
              <a:t> </a:t>
            </a:r>
            <a:r>
              <a:rPr lang="nl-BE" b="1" dirty="0"/>
              <a:t>│</a:t>
            </a:r>
            <a:fld id="{B263F6C6-2226-4286-8995-C42CB1E7C290}" type="slidenum">
              <a:rPr lang="nl-BE" smtClean="0"/>
              <a:pPr/>
              <a:t>‹nr.›</a:t>
            </a:fld>
            <a:endParaRPr lang="nl-BE" dirty="0"/>
          </a:p>
        </p:txBody>
      </p:sp>
      <p:sp>
        <p:nvSpPr>
          <p:cNvPr id="12" name="Ondertitel 2"/>
          <p:cNvSpPr>
            <a:spLocks noGrp="1"/>
          </p:cNvSpPr>
          <p:nvPr>
            <p:ph type="subTitle" idx="1"/>
          </p:nvPr>
        </p:nvSpPr>
        <p:spPr>
          <a:xfrm>
            <a:off x="5176693" y="4191644"/>
            <a:ext cx="3408509" cy="2112905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ts val="2500"/>
              </a:lnSpc>
              <a:spcBef>
                <a:spcPts val="0"/>
              </a:spcBef>
              <a:buNone/>
              <a:defRPr sz="2100">
                <a:latin typeface="FlandersArtSans-Regular" panose="000005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BE" dirty="0"/>
          </a:p>
        </p:txBody>
      </p:sp>
      <p:pic>
        <p:nvPicPr>
          <p:cNvPr id="9" name="Afbeelding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0" y="5988938"/>
            <a:ext cx="1861016" cy="71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3557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afbeelding 5"/>
          <p:cNvSpPr>
            <a:spLocks noGrp="1"/>
          </p:cNvSpPr>
          <p:nvPr>
            <p:ph type="pic" sz="quarter" idx="13"/>
          </p:nvPr>
        </p:nvSpPr>
        <p:spPr>
          <a:xfrm>
            <a:off x="288000" y="0"/>
            <a:ext cx="8856000" cy="6858000"/>
          </a:xfrm>
        </p:spPr>
        <p:txBody>
          <a:bodyPr anchor="ctr"/>
          <a:lstStyle>
            <a:lvl1pPr algn="ctr">
              <a:buNone/>
              <a:defRPr>
                <a:solidFill>
                  <a:srgbClr val="FF0000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BE"/>
          </a:p>
        </p:txBody>
      </p:sp>
      <p:grpSp>
        <p:nvGrpSpPr>
          <p:cNvPr id="11" name="Groeperen 10"/>
          <p:cNvGrpSpPr/>
          <p:nvPr userDrawn="1"/>
        </p:nvGrpSpPr>
        <p:grpSpPr>
          <a:xfrm>
            <a:off x="288000" y="3402000"/>
            <a:ext cx="8856000" cy="3456000"/>
            <a:chOff x="288000" y="3402000"/>
            <a:chExt cx="8856000" cy="3456000"/>
          </a:xfrm>
        </p:grpSpPr>
        <p:sp>
          <p:nvSpPr>
            <p:cNvPr id="5" name="Rechthoek 4"/>
            <p:cNvSpPr/>
            <p:nvPr userDrawn="1"/>
          </p:nvSpPr>
          <p:spPr>
            <a:xfrm>
              <a:off x="288000" y="4266000"/>
              <a:ext cx="8856000" cy="259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" name="Rechthoekige driehoek 6"/>
            <p:cNvSpPr/>
            <p:nvPr userDrawn="1"/>
          </p:nvSpPr>
          <p:spPr>
            <a:xfrm flipH="1">
              <a:off x="288000" y="3402000"/>
              <a:ext cx="8856000" cy="864000"/>
            </a:xfrm>
            <a:prstGeom prst="rt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96002" y="756000"/>
            <a:ext cx="3686547" cy="2196000"/>
          </a:xfrm>
        </p:spPr>
        <p:txBody>
          <a:bodyPr anchor="t">
            <a:noAutofit/>
          </a:bodyPr>
          <a:lstStyle>
            <a:lvl1pPr indent="0" algn="l">
              <a:lnSpc>
                <a:spcPts val="3800"/>
              </a:lnSpc>
              <a:defRPr sz="3700" b="0" i="0">
                <a:solidFill>
                  <a:schemeClr val="bg1"/>
                </a:solidFill>
                <a:latin typeface="FlandersArtSans-Bold" panose="00000800000000000000" pitchFamily="2" charset="0"/>
                <a:cs typeface="FlandersArtSans-Bold" panose="00000800000000000000" pitchFamily="2" charset="0"/>
              </a:defRPr>
            </a:lvl1pPr>
          </a:lstStyle>
          <a:p>
            <a:r>
              <a:rPr lang="nl-NL"/>
              <a:t>Klik om stijl te bewerken</a:t>
            </a:r>
            <a:endParaRPr lang="nl-BE" dirty="0"/>
          </a:p>
        </p:txBody>
      </p:sp>
      <p:sp>
        <p:nvSpPr>
          <p:cNvPr id="8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6876016" y="6336000"/>
            <a:ext cx="2141621" cy="365125"/>
          </a:xfrm>
        </p:spPr>
        <p:txBody>
          <a:bodyPr/>
          <a:lstStyle>
            <a:lvl1pPr>
              <a:defRPr sz="900">
                <a:latin typeface="FlandersArtSans-Regular" panose="00000500000000000000" pitchFamily="2" charset="0"/>
              </a:defRPr>
            </a:lvl1pPr>
          </a:lstStyle>
          <a:p>
            <a:fld id="{7749CDD0-7D77-4D23-9A27-F361E39BA472}" type="datetime1">
              <a:rPr lang="nl-BE" smtClean="0"/>
              <a:pPr/>
              <a:t>9/07/2024</a:t>
            </a:fld>
            <a:r>
              <a:rPr lang="nl-BE"/>
              <a:t> </a:t>
            </a:r>
            <a:r>
              <a:rPr lang="nl-BE" b="1"/>
              <a:t>│</a:t>
            </a:r>
            <a:fld id="{B263F6C6-2226-4286-8995-C42CB1E7C290}" type="slidenum">
              <a:rPr lang="nl-BE" smtClean="0"/>
              <a:pPr/>
              <a:t>‹nr.›</a:t>
            </a:fld>
            <a:endParaRPr lang="nl-BE" dirty="0"/>
          </a:p>
        </p:txBody>
      </p:sp>
      <p:pic>
        <p:nvPicPr>
          <p:cNvPr id="9" name="Afbeelding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0" y="5994298"/>
            <a:ext cx="1848752" cy="715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198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96000" y="756000"/>
            <a:ext cx="7416000" cy="1116000"/>
          </a:xfrm>
        </p:spPr>
        <p:txBody>
          <a:bodyPr anchor="t" anchorCtr="0"/>
          <a:lstStyle>
            <a:lvl1pPr>
              <a:defRPr b="0" i="0">
                <a:latin typeface="FlandersArtSans-Bold" panose="00000800000000000000" pitchFamily="2" charset="0"/>
                <a:cs typeface="FlandersArtSans-Bold" panose="00000800000000000000" pitchFamily="2" charset="0"/>
              </a:defRPr>
            </a:lvl1pPr>
          </a:lstStyle>
          <a:p>
            <a:r>
              <a:rPr lang="nl-NL"/>
              <a:t>Klik om stijl te bewerken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320146" y="1908000"/>
            <a:ext cx="3391854" cy="3780000"/>
          </a:xfrm>
        </p:spPr>
        <p:txBody>
          <a:bodyPr bIns="0"/>
          <a:lstStyle>
            <a:lvl1pPr>
              <a:spcBef>
                <a:spcPts val="300"/>
              </a:spcBef>
              <a:defRPr sz="2000"/>
            </a:lvl1pPr>
            <a:lvl2pPr>
              <a:spcBef>
                <a:spcPts val="300"/>
              </a:spcBef>
              <a:defRPr sz="2000">
                <a:solidFill>
                  <a:schemeClr val="bg1">
                    <a:lumMod val="50000"/>
                  </a:schemeClr>
                </a:solidFill>
              </a:defRPr>
            </a:lvl2pPr>
            <a:lvl3pPr>
              <a:spcBef>
                <a:spcPts val="300"/>
              </a:spcBef>
              <a:defRPr sz="1600"/>
            </a:lvl3pPr>
            <a:lvl4pPr>
              <a:spcBef>
                <a:spcPts val="300"/>
              </a:spcBef>
              <a:defRPr sz="1600"/>
            </a:lvl4pPr>
            <a:lvl5pPr>
              <a:spcBef>
                <a:spcPts val="300"/>
              </a:spcBef>
              <a:defRPr sz="1600"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 dirty="0"/>
          </a:p>
        </p:txBody>
      </p:sp>
      <p:sp>
        <p:nvSpPr>
          <p:cNvPr id="12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6876016" y="6336000"/>
            <a:ext cx="2141621" cy="365125"/>
          </a:xfrm>
        </p:spPr>
        <p:txBody>
          <a:bodyPr/>
          <a:lstStyle>
            <a:lvl1pPr>
              <a:defRPr sz="900">
                <a:latin typeface="FlandersArtSans-Regular" panose="00000500000000000000" pitchFamily="2" charset="0"/>
              </a:defRPr>
            </a:lvl1pPr>
          </a:lstStyle>
          <a:p>
            <a:fld id="{7749CDD0-7D77-4D23-9A27-F361E39BA472}" type="datetime1">
              <a:rPr lang="nl-BE" smtClean="0"/>
              <a:pPr/>
              <a:t>9/07/2024</a:t>
            </a:fld>
            <a:r>
              <a:rPr lang="nl-BE" dirty="0"/>
              <a:t> </a:t>
            </a:r>
            <a:r>
              <a:rPr lang="nl-BE" b="1" dirty="0"/>
              <a:t>│</a:t>
            </a:r>
            <a:fld id="{B263F6C6-2226-4286-8995-C42CB1E7C290}" type="slidenum">
              <a:rPr lang="nl-BE" smtClean="0"/>
              <a:pPr/>
              <a:t>‹nr.›</a:t>
            </a:fld>
            <a:endParaRPr lang="nl-BE" dirty="0"/>
          </a:p>
        </p:txBody>
      </p:sp>
      <p:sp>
        <p:nvSpPr>
          <p:cNvPr id="5" name="Tijdelijke aanduiding voor afbeelding 4"/>
          <p:cNvSpPr>
            <a:spLocks noGrp="1"/>
          </p:cNvSpPr>
          <p:nvPr>
            <p:ph type="pic" sz="quarter" idx="13"/>
          </p:nvPr>
        </p:nvSpPr>
        <p:spPr>
          <a:xfrm>
            <a:off x="1294228" y="1908000"/>
            <a:ext cx="3708000" cy="3780000"/>
          </a:xfrm>
        </p:spPr>
        <p:txBody>
          <a:bodyPr anchor="ctr"/>
          <a:lstStyle>
            <a:lvl1pPr algn="ctr">
              <a:buNone/>
              <a:defRPr>
                <a:solidFill>
                  <a:srgbClr val="FF0000"/>
                </a:solidFill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BE"/>
          </a:p>
        </p:txBody>
      </p:sp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0" y="5994298"/>
            <a:ext cx="1848752" cy="715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3013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96000" y="756000"/>
            <a:ext cx="7416000" cy="1116000"/>
          </a:xfrm>
        </p:spPr>
        <p:txBody>
          <a:bodyPr anchor="t" anchorCtr="0"/>
          <a:lstStyle>
            <a:lvl1pPr>
              <a:defRPr b="0" i="0">
                <a:latin typeface="FlandersArtSans-Bold" panose="00000800000000000000" pitchFamily="2" charset="0"/>
                <a:cs typeface="FlandersArtSans-Bold" panose="00000800000000000000" pitchFamily="2" charset="0"/>
              </a:defRPr>
            </a:lvl1pPr>
          </a:lstStyle>
          <a:p>
            <a:r>
              <a:rPr lang="nl-NL"/>
              <a:t>Klik om stijl te bewerken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1296000" y="1908000"/>
            <a:ext cx="3708000" cy="3780000"/>
          </a:xfrm>
        </p:spPr>
        <p:txBody>
          <a:bodyPr bIns="0"/>
          <a:lstStyle>
            <a:lvl1pPr>
              <a:spcBef>
                <a:spcPts val="300"/>
              </a:spcBef>
              <a:defRPr sz="2000">
                <a:latin typeface="FlandersArtSans-Bold" panose="00000800000000000000" pitchFamily="2" charset="0"/>
              </a:defRPr>
            </a:lvl1pPr>
            <a:lvl2pPr>
              <a:spcBef>
                <a:spcPts val="300"/>
              </a:spcBef>
              <a:defRPr sz="2000">
                <a:solidFill>
                  <a:schemeClr val="bg1">
                    <a:lumMod val="50000"/>
                  </a:schemeClr>
                </a:solidFill>
                <a:latin typeface="FlandersArtSans-Regular" panose="00000500000000000000" pitchFamily="2" charset="0"/>
              </a:defRPr>
            </a:lvl2pPr>
            <a:lvl3pPr>
              <a:spcBef>
                <a:spcPts val="300"/>
              </a:spcBef>
              <a:defRPr sz="1800">
                <a:latin typeface="FlandersArtSans-Regular" panose="00000500000000000000" pitchFamily="2" charset="0"/>
              </a:defRPr>
            </a:lvl3pPr>
            <a:lvl4pPr>
              <a:spcBef>
                <a:spcPts val="300"/>
              </a:spcBef>
              <a:defRPr sz="1800">
                <a:latin typeface="FlandersArtSans-Regular" panose="00000500000000000000" pitchFamily="2" charset="0"/>
              </a:defRPr>
            </a:lvl4pPr>
            <a:lvl5pPr>
              <a:spcBef>
                <a:spcPts val="300"/>
              </a:spcBef>
              <a:defRPr sz="1800">
                <a:latin typeface="FlandersArtSans-Regular" panose="00000500000000000000" pitchFamily="2" charset="0"/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6876016" y="6336000"/>
            <a:ext cx="2141621" cy="365125"/>
          </a:xfrm>
        </p:spPr>
        <p:txBody>
          <a:bodyPr/>
          <a:lstStyle>
            <a:lvl1pPr>
              <a:defRPr sz="900">
                <a:latin typeface="FlandersArtSans-Regular" panose="00000500000000000000" pitchFamily="2" charset="0"/>
              </a:defRPr>
            </a:lvl1pPr>
          </a:lstStyle>
          <a:p>
            <a:fld id="{7749CDD0-7D77-4D23-9A27-F361E39BA472}" type="datetime1">
              <a:rPr lang="nl-BE" smtClean="0"/>
              <a:pPr/>
              <a:t>9/07/2024</a:t>
            </a:fld>
            <a:r>
              <a:rPr lang="nl-BE" dirty="0"/>
              <a:t> </a:t>
            </a:r>
            <a:r>
              <a:rPr lang="nl-BE" b="1" dirty="0"/>
              <a:t>│</a:t>
            </a:r>
            <a:fld id="{B263F6C6-2226-4286-8995-C42CB1E7C290}" type="slidenum">
              <a:rPr lang="nl-BE" smtClean="0"/>
              <a:pPr/>
              <a:t>‹nr.›</a:t>
            </a:fld>
            <a:endParaRPr lang="nl-BE" dirty="0"/>
          </a:p>
        </p:txBody>
      </p:sp>
      <p:sp>
        <p:nvSpPr>
          <p:cNvPr id="10" name="Tijdelijke aanduiding voor inhoud 3"/>
          <p:cNvSpPr>
            <a:spLocks noGrp="1"/>
          </p:cNvSpPr>
          <p:nvPr>
            <p:ph sz="half" idx="13"/>
          </p:nvPr>
        </p:nvSpPr>
        <p:spPr>
          <a:xfrm>
            <a:off x="5040000" y="1908000"/>
            <a:ext cx="3672000" cy="3780000"/>
          </a:xfrm>
        </p:spPr>
        <p:txBody>
          <a:bodyPr bIns="0"/>
          <a:lstStyle>
            <a:lvl1pPr>
              <a:defRPr sz="2000">
                <a:latin typeface="FlandersArtSans-Bold" panose="00000800000000000000" pitchFamily="2" charset="0"/>
              </a:defRPr>
            </a:lvl1pPr>
            <a:lvl2pPr>
              <a:spcBef>
                <a:spcPts val="300"/>
              </a:spcBef>
              <a:defRPr sz="2000">
                <a:solidFill>
                  <a:schemeClr val="bg1">
                    <a:lumMod val="50000"/>
                  </a:schemeClr>
                </a:solidFill>
                <a:latin typeface="FlandersArtSans-Regular" panose="00000500000000000000" pitchFamily="2" charset="0"/>
              </a:defRPr>
            </a:lvl2pPr>
            <a:lvl3pPr>
              <a:spcBef>
                <a:spcPts val="300"/>
              </a:spcBef>
              <a:defRPr sz="1800">
                <a:latin typeface="FlandersArtSans-Regular" panose="00000500000000000000" pitchFamily="2" charset="0"/>
              </a:defRPr>
            </a:lvl3pPr>
            <a:lvl4pPr>
              <a:spcBef>
                <a:spcPts val="300"/>
              </a:spcBef>
              <a:defRPr sz="1800">
                <a:latin typeface="FlandersArtSans-Regular" panose="00000500000000000000" pitchFamily="2" charset="0"/>
              </a:defRPr>
            </a:lvl4pPr>
            <a:lvl5pPr>
              <a:spcBef>
                <a:spcPts val="300"/>
              </a:spcBef>
              <a:defRPr sz="1800">
                <a:latin typeface="FlandersArtSans-Regular" panose="00000500000000000000" pitchFamily="2" charset="0"/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 dirty="0"/>
          </a:p>
        </p:txBody>
      </p:sp>
      <p:pic>
        <p:nvPicPr>
          <p:cNvPr id="9" name="Afbeelding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0" y="5994298"/>
            <a:ext cx="1848752" cy="715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729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6876016" y="6336000"/>
            <a:ext cx="2141621" cy="365125"/>
          </a:xfrm>
        </p:spPr>
        <p:txBody>
          <a:bodyPr/>
          <a:lstStyle>
            <a:lvl1pPr>
              <a:defRPr sz="900">
                <a:latin typeface="FlandersArtSans-Regular" panose="00000500000000000000" pitchFamily="2" charset="0"/>
              </a:defRPr>
            </a:lvl1pPr>
          </a:lstStyle>
          <a:p>
            <a:fld id="{7749CDD0-7D77-4D23-9A27-F361E39BA472}" type="datetime1">
              <a:rPr lang="nl-BE" smtClean="0"/>
              <a:pPr/>
              <a:t>9/07/2024</a:t>
            </a:fld>
            <a:r>
              <a:rPr lang="nl-BE" dirty="0"/>
              <a:t> </a:t>
            </a:r>
            <a:r>
              <a:rPr lang="nl-BE" b="1" dirty="0"/>
              <a:t>│</a:t>
            </a:r>
            <a:fld id="{B263F6C6-2226-4286-8995-C42CB1E7C290}" type="slidenum">
              <a:rPr lang="nl-BE" smtClean="0"/>
              <a:pPr/>
              <a:t>‹nr.›</a:t>
            </a:fld>
            <a:endParaRPr lang="nl-BE" dirty="0"/>
          </a:p>
        </p:txBody>
      </p:sp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1296000" y="756000"/>
            <a:ext cx="7416000" cy="1116000"/>
          </a:xfrm>
        </p:spPr>
        <p:txBody>
          <a:bodyPr anchor="t" anchorCtr="0"/>
          <a:lstStyle>
            <a:lvl1pPr>
              <a:defRPr>
                <a:latin typeface="FlandersArtSans-Bold" panose="00000800000000000000" pitchFamily="2" charset="0"/>
              </a:defRPr>
            </a:lvl1pPr>
          </a:lstStyle>
          <a:p>
            <a:r>
              <a:rPr lang="nl-NL"/>
              <a:t>Klik om stijl te bewerken</a:t>
            </a:r>
            <a:endParaRPr lang="nl-BE" dirty="0"/>
          </a:p>
        </p:txBody>
      </p:sp>
      <p:sp>
        <p:nvSpPr>
          <p:cNvPr id="9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1296000" y="1915200"/>
            <a:ext cx="7416000" cy="3672000"/>
          </a:xfrm>
        </p:spPr>
        <p:txBody>
          <a:bodyPr bIns="0"/>
          <a:lstStyle>
            <a:lvl1pPr marL="0" indent="0">
              <a:lnSpc>
                <a:spcPct val="90000"/>
              </a:lnSpc>
              <a:buFontTx/>
              <a:buBlip>
                <a:blip r:embed="rId2"/>
              </a:buBlip>
              <a:defRPr sz="2200">
                <a:latin typeface="FlandersArtSans-Regular" panose="00000500000000000000" pitchFamily="2" charset="0"/>
              </a:defRPr>
            </a:lvl1pPr>
            <a:lvl2pPr>
              <a:lnSpc>
                <a:spcPct val="90000"/>
              </a:lnSpc>
              <a:buSzPct val="75000"/>
              <a:buFontTx/>
              <a:buBlip>
                <a:blip r:embed="rId3"/>
              </a:buBlip>
              <a:defRPr sz="2200">
                <a:solidFill>
                  <a:schemeClr val="bg1">
                    <a:lumMod val="50000"/>
                  </a:schemeClr>
                </a:solidFill>
                <a:latin typeface="FlandersArtSans-Regular" panose="00000500000000000000" pitchFamily="2" charset="0"/>
              </a:defRPr>
            </a:lvl2pPr>
            <a:lvl3pPr>
              <a:lnSpc>
                <a:spcPct val="90000"/>
              </a:lnSpc>
              <a:buSzPct val="85000"/>
              <a:defRPr>
                <a:latin typeface="FlandersArtSans-Regular" panose="00000500000000000000" pitchFamily="2" charset="0"/>
              </a:defRPr>
            </a:lvl3pPr>
            <a:lvl4pPr>
              <a:lnSpc>
                <a:spcPct val="90000"/>
              </a:lnSpc>
              <a:defRPr>
                <a:latin typeface="FlandersArtSans-Regular" panose="00000500000000000000" pitchFamily="2" charset="0"/>
              </a:defRPr>
            </a:lvl4pPr>
            <a:lvl5pPr>
              <a:lnSpc>
                <a:spcPct val="90000"/>
              </a:lnSpc>
              <a:defRPr>
                <a:latin typeface="FlandersArtSans-Regular" panose="00000500000000000000" pitchFamily="2" charset="0"/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 dirty="0"/>
          </a:p>
        </p:txBody>
      </p:sp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0" y="5994298"/>
            <a:ext cx="1848752" cy="715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5133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afbeelding 4"/>
          <p:cNvSpPr>
            <a:spLocks noGrp="1"/>
          </p:cNvSpPr>
          <p:nvPr>
            <p:ph type="pic" sz="quarter" idx="10"/>
          </p:nvPr>
        </p:nvSpPr>
        <p:spPr>
          <a:xfrm>
            <a:off x="288000" y="288000"/>
            <a:ext cx="8568000" cy="6264000"/>
          </a:xfrm>
        </p:spPr>
        <p:txBody>
          <a:bodyPr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</a:lstStyle>
          <a:p>
            <a:endParaRPr lang="nl-BE"/>
          </a:p>
        </p:txBody>
      </p:sp>
      <p:grpSp>
        <p:nvGrpSpPr>
          <p:cNvPr id="16" name="Groeperen 15"/>
          <p:cNvGrpSpPr/>
          <p:nvPr userDrawn="1"/>
        </p:nvGrpSpPr>
        <p:grpSpPr>
          <a:xfrm>
            <a:off x="288002" y="288001"/>
            <a:ext cx="6033505" cy="6265475"/>
            <a:chOff x="288001" y="288000"/>
            <a:chExt cx="6033505" cy="6265475"/>
          </a:xfrm>
          <a:solidFill>
            <a:schemeClr val="tx2"/>
          </a:solidFill>
        </p:grpSpPr>
        <p:sp>
          <p:nvSpPr>
            <p:cNvPr id="12" name="Rechthoek 11"/>
            <p:cNvSpPr>
              <a:spLocks/>
            </p:cNvSpPr>
            <p:nvPr userDrawn="1"/>
          </p:nvSpPr>
          <p:spPr>
            <a:xfrm>
              <a:off x="288001" y="288000"/>
              <a:ext cx="4248000" cy="6265475"/>
            </a:xfrm>
            <a:prstGeom prst="rect">
              <a:avLst/>
            </a:prstGeom>
            <a:grpFill/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chemeClr val="bg1"/>
                </a:solidFill>
                <a:latin typeface="FlandersArtSans-Regular" panose="00000500000000000000" pitchFamily="2" charset="0"/>
              </a:endParaRPr>
            </a:p>
          </p:txBody>
        </p:sp>
        <p:sp>
          <p:nvSpPr>
            <p:cNvPr id="13" name="Rechthoekige driehoek 12"/>
            <p:cNvSpPr/>
            <p:nvPr userDrawn="1"/>
          </p:nvSpPr>
          <p:spPr>
            <a:xfrm>
              <a:off x="4536000" y="288000"/>
              <a:ext cx="1785506" cy="6264000"/>
            </a:xfrm>
            <a:prstGeom prst="rtTriangle">
              <a:avLst/>
            </a:prstGeom>
            <a:grpFill/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chemeClr val="bg1"/>
                </a:solidFill>
                <a:latin typeface="FlandersArtSans-Regular" panose="00000500000000000000" pitchFamily="2" charset="0"/>
              </a:endParaRPr>
            </a:p>
          </p:txBody>
        </p:sp>
      </p:grp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332000" y="2556001"/>
            <a:ext cx="3816000" cy="1943999"/>
          </a:xfrm>
        </p:spPr>
        <p:txBody>
          <a:bodyPr wrap="square" anchor="t" anchorCtr="0">
            <a:noAutofit/>
          </a:bodyPr>
          <a:lstStyle>
            <a:lvl1pPr algn="l">
              <a:lnSpc>
                <a:spcPts val="5200"/>
              </a:lnSpc>
              <a:defRPr sz="5200" b="0" i="0">
                <a:solidFill>
                  <a:schemeClr val="bg1"/>
                </a:solidFill>
                <a:latin typeface="FlandersArtSans-Bold" panose="00000800000000000000" pitchFamily="2" charset="0"/>
                <a:cs typeface="FlandersArtSans-Bold" panose="00000800000000000000" pitchFamily="2" charset="0"/>
              </a:defRPr>
            </a:lvl1pPr>
          </a:lstStyle>
          <a:p>
            <a:r>
              <a:rPr lang="nl-NL" dirty="0"/>
              <a:t>Klik om de stijl te bewerken</a:t>
            </a:r>
            <a:endParaRPr lang="nl-BE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33577" y="4650972"/>
            <a:ext cx="3816000" cy="1224000"/>
          </a:xfrm>
          <a:prstGeom prst="rect">
            <a:avLst/>
          </a:prstGeom>
        </p:spPr>
        <p:txBody>
          <a:bodyPr bIns="0">
            <a:noAutofit/>
          </a:bodyPr>
          <a:lstStyle>
            <a:lvl1pPr marL="0" indent="0" algn="l">
              <a:lnSpc>
                <a:spcPts val="1760"/>
              </a:lnSpc>
              <a:buNone/>
              <a:defRPr sz="158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Klik om de ondertitelstijl van het model te bewerken</a:t>
            </a:r>
            <a:endParaRPr lang="nl-BE" dirty="0"/>
          </a:p>
        </p:txBody>
      </p:sp>
      <p:sp>
        <p:nvSpPr>
          <p:cNvPr id="14" name="Tijdelijke aanduiding voor tekst 2"/>
          <p:cNvSpPr>
            <a:spLocks noGrp="1"/>
          </p:cNvSpPr>
          <p:nvPr>
            <p:ph idx="12" hasCustomPrompt="1"/>
          </p:nvPr>
        </p:nvSpPr>
        <p:spPr>
          <a:xfrm>
            <a:off x="504001" y="6044105"/>
            <a:ext cx="4773240" cy="35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>
              <a:buFontTx/>
              <a:buNone/>
              <a:defRPr sz="1700">
                <a:solidFill>
                  <a:schemeClr val="bg1"/>
                </a:solidFill>
                <a:latin typeface="FlandersArtSans-Regular" panose="00000500000000000000" pitchFamily="2" charset="0"/>
              </a:defRPr>
            </a:lvl1pPr>
            <a:lvl5pPr>
              <a:defRPr>
                <a:solidFill>
                  <a:schemeClr val="bg1"/>
                </a:solidFill>
                <a:latin typeface="FlandersArtSans-Regular" panose="00000500000000000000" pitchFamily="2" charset="0"/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4"/>
            <a:endParaRPr lang="nl-BE" dirty="0"/>
          </a:p>
        </p:txBody>
      </p:sp>
      <p:pic>
        <p:nvPicPr>
          <p:cNvPr id="10" name="Afbeelding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0305" y="527199"/>
            <a:ext cx="1861016" cy="71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513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11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2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1296000" y="756000"/>
            <a:ext cx="7416000" cy="111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nl-NL" dirty="0"/>
              <a:t>Klik om de stijl te bewerken</a:t>
            </a:r>
            <a:endParaRPr lang="nl-BE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296000" y="1916140"/>
            <a:ext cx="7416000" cy="3672000"/>
          </a:xfrm>
          <a:prstGeom prst="rect">
            <a:avLst/>
          </a:prstGeom>
        </p:spPr>
        <p:txBody>
          <a:bodyPr vert="horz" lIns="0" tIns="0" rIns="0" bIns="45720" rtlCol="0">
            <a:noAutofit/>
          </a:bodyPr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 </a:t>
            </a:r>
            <a:endParaRPr lang="nl-BE" dirty="0"/>
          </a:p>
          <a:p>
            <a:pPr lvl="4"/>
            <a:endParaRPr lang="nl-BE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3050875" y="6336000"/>
            <a:ext cx="90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>
                    <a:lumMod val="50000"/>
                  </a:schemeClr>
                </a:solidFill>
                <a:latin typeface="FlandersArtSans-Regular" panose="00000500000000000000" pitchFamily="2" charset="0"/>
              </a:defRPr>
            </a:lvl1pPr>
          </a:lstStyle>
          <a:p>
            <a:fld id="{FD6BEBD5-99F3-4C1B-B5AF-C9279F4847C2}" type="datetimeFigureOut">
              <a:rPr lang="nl-BE" smtClean="0"/>
              <a:pPr/>
              <a:t>9/07/2024</a:t>
            </a:fld>
            <a:endParaRPr lang="nl-BE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993393" y="6336000"/>
            <a:ext cx="189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bg1">
                    <a:lumMod val="50000"/>
                  </a:schemeClr>
                </a:solidFill>
                <a:latin typeface="FlandersArtSans-Regular" panose="00000500000000000000" pitchFamily="2" charset="0"/>
              </a:defRPr>
            </a:lvl1pPr>
          </a:lstStyle>
          <a:p>
            <a:endParaRPr lang="nl-BE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5944611" y="6336000"/>
            <a:ext cx="54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>
                    <a:lumMod val="50000"/>
                  </a:schemeClr>
                </a:solidFill>
                <a:latin typeface="FlandersArtSans-Regular" panose="00000500000000000000" pitchFamily="2" charset="0"/>
              </a:defRPr>
            </a:lvl1pPr>
          </a:lstStyle>
          <a:p>
            <a:fld id="{492AD3B4-D906-4191-84FB-4FE613E48036}" type="slidenum">
              <a:rPr lang="nl-BE" smtClean="0"/>
              <a:pPr/>
              <a:t>‹nr.›</a:t>
            </a:fld>
            <a:endParaRPr lang="nl-BE" dirty="0"/>
          </a:p>
        </p:txBody>
      </p:sp>
      <p:sp>
        <p:nvSpPr>
          <p:cNvPr id="7" name="Rechthoek 6"/>
          <p:cNvSpPr/>
          <p:nvPr userDrawn="1"/>
        </p:nvSpPr>
        <p:spPr>
          <a:xfrm>
            <a:off x="1" y="0"/>
            <a:ext cx="288000" cy="6858000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448228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3" r:id="rId2"/>
    <p:sldLayoutId id="2147483672" r:id="rId3"/>
    <p:sldLayoutId id="2147483674" r:id="rId4"/>
    <p:sldLayoutId id="2147483678" r:id="rId5"/>
    <p:sldLayoutId id="2147483650" r:id="rId6"/>
    <p:sldLayoutId id="2147483652" r:id="rId7"/>
    <p:sldLayoutId id="2147483655" r:id="rId8"/>
  </p:sldLayoutIdLst>
  <p:txStyles>
    <p:titleStyle>
      <a:lvl1pPr algn="l" defTabSz="914400" rtl="0" eaLnBrk="1" latinLnBrk="0" hangingPunct="1">
        <a:lnSpc>
          <a:spcPts val="3800"/>
        </a:lnSpc>
        <a:spcBef>
          <a:spcPts val="0"/>
        </a:spcBef>
        <a:buNone/>
        <a:defRPr sz="3700" b="0" i="0" kern="1200">
          <a:solidFill>
            <a:schemeClr val="tx1"/>
          </a:solidFill>
          <a:latin typeface="FlandersArtSans-Bold" panose="00000800000000000000" pitchFamily="2" charset="0"/>
          <a:ea typeface="+mj-ea"/>
          <a:cs typeface="FlandersArtSans-Bold" panose="00000800000000000000" pitchFamily="2" charset="0"/>
        </a:defRPr>
      </a:lvl1pPr>
    </p:titleStyle>
    <p:bodyStyle>
      <a:lvl1pPr marL="288000" indent="-288000" algn="l" defTabSz="914400" rtl="0" eaLnBrk="1" latinLnBrk="0" hangingPunct="1">
        <a:lnSpc>
          <a:spcPct val="90000"/>
        </a:lnSpc>
        <a:spcBef>
          <a:spcPts val="300"/>
        </a:spcBef>
        <a:buSzPct val="90000"/>
        <a:buFontTx/>
        <a:buBlip>
          <a:blip r:embed="rId10"/>
        </a:buBlip>
        <a:defRPr sz="2200" kern="1200" spc="0">
          <a:solidFill>
            <a:schemeClr val="tx1"/>
          </a:solidFill>
          <a:latin typeface="FlandersArtSans-Bold" panose="00000800000000000000" pitchFamily="2" charset="0"/>
          <a:ea typeface="+mn-ea"/>
          <a:cs typeface="+mn-cs"/>
        </a:defRPr>
      </a:lvl1pPr>
      <a:lvl2pPr marL="576000" indent="-288000" algn="l" defTabSz="914400" rtl="0" eaLnBrk="1" latinLnBrk="0" hangingPunct="1">
        <a:lnSpc>
          <a:spcPct val="90000"/>
        </a:lnSpc>
        <a:spcBef>
          <a:spcPts val="300"/>
        </a:spcBef>
        <a:buSzPct val="70000"/>
        <a:buFontTx/>
        <a:buBlip>
          <a:blip r:embed="rId11"/>
        </a:buBlip>
        <a:defRPr sz="2200" kern="1200" spc="0">
          <a:solidFill>
            <a:schemeClr val="bg1">
              <a:lumMod val="50000"/>
            </a:schemeClr>
          </a:solidFill>
          <a:latin typeface="FlandersArtSans-Regular" panose="00000500000000000000" pitchFamily="2" charset="0"/>
          <a:ea typeface="+mn-ea"/>
          <a:cs typeface="+mn-cs"/>
        </a:defRPr>
      </a:lvl2pPr>
      <a:lvl3pPr marL="864000" indent="-288000" algn="l" defTabSz="914400" rtl="0" eaLnBrk="1" latinLnBrk="0" hangingPunct="1">
        <a:lnSpc>
          <a:spcPct val="90000"/>
        </a:lnSpc>
        <a:spcBef>
          <a:spcPts val="300"/>
        </a:spcBef>
        <a:buSzPct val="90000"/>
        <a:buFontTx/>
        <a:buBlip>
          <a:blip r:embed="rId12"/>
        </a:buBlip>
        <a:defRPr sz="2000" kern="1200" spc="0">
          <a:solidFill>
            <a:schemeClr val="tx1"/>
          </a:solidFill>
          <a:latin typeface="FlandersArtSans-Regular" panose="00000500000000000000" pitchFamily="2" charset="0"/>
          <a:ea typeface="+mn-ea"/>
          <a:cs typeface="+mn-cs"/>
        </a:defRPr>
      </a:lvl3pPr>
      <a:lvl4pPr marL="1152000" indent="-288000" algn="l" defTabSz="914400" rtl="0" eaLnBrk="1" latinLnBrk="0" hangingPunct="1">
        <a:lnSpc>
          <a:spcPct val="90000"/>
        </a:lnSpc>
        <a:spcBef>
          <a:spcPts val="300"/>
        </a:spcBef>
        <a:buSzPct val="75000"/>
        <a:buFontTx/>
        <a:buBlip>
          <a:blip r:embed="rId13"/>
        </a:buBlip>
        <a:defRPr sz="2000" kern="1200" spc="0">
          <a:solidFill>
            <a:schemeClr val="tx1"/>
          </a:solidFill>
          <a:latin typeface="FlandersArtSans-Regular" panose="00000500000000000000" pitchFamily="2" charset="0"/>
          <a:ea typeface="+mn-ea"/>
          <a:cs typeface="+mn-cs"/>
        </a:defRPr>
      </a:lvl4pPr>
      <a:lvl5pPr marL="1440000" indent="-288000" algn="l" defTabSz="914400" rtl="0" eaLnBrk="1" latinLnBrk="0" hangingPunct="1">
        <a:lnSpc>
          <a:spcPct val="90000"/>
        </a:lnSpc>
        <a:spcBef>
          <a:spcPts val="300"/>
        </a:spcBef>
        <a:buSzPct val="90000"/>
        <a:buFontTx/>
        <a:buBlip>
          <a:blip r:embed="rId10"/>
        </a:buBlip>
        <a:defRPr sz="2000" kern="1200" spc="0" baseline="0">
          <a:solidFill>
            <a:schemeClr val="tx1"/>
          </a:solidFill>
          <a:latin typeface="FlandersArtSans-Regular" panose="00000500000000000000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1296000" y="756000"/>
            <a:ext cx="7416000" cy="111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nl-NL" dirty="0"/>
              <a:t>Klik om de stijl te bewerken</a:t>
            </a:r>
            <a:endParaRPr lang="nl-BE" dirty="0"/>
          </a:p>
        </p:txBody>
      </p:sp>
      <p:sp>
        <p:nvSpPr>
          <p:cNvPr id="7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3050875" y="6339600"/>
            <a:ext cx="90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FlandersArtSans-Regular" panose="00000500000000000000" pitchFamily="2" charset="0"/>
              </a:defRPr>
            </a:lvl1pPr>
          </a:lstStyle>
          <a:p>
            <a:fld id="{FD6BEBD5-99F3-4C1B-B5AF-C9279F4847C2}" type="datetimeFigureOut">
              <a:rPr lang="nl-BE" smtClean="0"/>
              <a:pPr/>
              <a:t>9/07/2024</a:t>
            </a:fld>
            <a:endParaRPr lang="nl-BE" dirty="0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993393" y="6339600"/>
            <a:ext cx="189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FlandersArtSans-Regular" panose="00000500000000000000" pitchFamily="2" charset="0"/>
              </a:defRPr>
            </a:lvl1pPr>
          </a:lstStyle>
          <a:p>
            <a:endParaRPr lang="nl-BE" dirty="0"/>
          </a:p>
        </p:txBody>
      </p:sp>
      <p:sp>
        <p:nvSpPr>
          <p:cNvPr id="9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5944611" y="6339600"/>
            <a:ext cx="54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  <a:latin typeface="FlandersArtSans-Regular" panose="00000500000000000000" pitchFamily="2" charset="0"/>
              </a:defRPr>
            </a:lvl1pPr>
          </a:lstStyle>
          <a:p>
            <a:fld id="{492AD3B4-D906-4191-84FB-4FE613E48036}" type="slidenum">
              <a:rPr lang="nl-BE" smtClean="0"/>
              <a:pPr/>
              <a:t>‹nr.›</a:t>
            </a:fld>
            <a:endParaRPr lang="nl-BE" dirty="0"/>
          </a:p>
        </p:txBody>
      </p:sp>
      <p:sp>
        <p:nvSpPr>
          <p:cNvPr id="10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296000" y="1915200"/>
            <a:ext cx="7444800" cy="4352400"/>
          </a:xfrm>
          <a:prstGeom prst="rect">
            <a:avLst/>
          </a:prstGeom>
        </p:spPr>
        <p:txBody>
          <a:bodyPr vert="horz" lIns="0" tIns="0" rIns="0" bIns="45720" rtlCol="0">
            <a:noAutofit/>
          </a:bodyPr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 </a:t>
            </a:r>
            <a:endParaRPr lang="nl-BE" dirty="0"/>
          </a:p>
          <a:p>
            <a:pPr lvl="4"/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541548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5" r:id="rId2"/>
    <p:sldLayoutId id="2147483677" r:id="rId3"/>
    <p:sldLayoutId id="2147483676" r:id="rId4"/>
  </p:sldLayoutIdLst>
  <p:txStyles>
    <p:titleStyle>
      <a:lvl1pPr algn="l" defTabSz="914400" rtl="0" eaLnBrk="1" latinLnBrk="0" hangingPunct="1">
        <a:lnSpc>
          <a:spcPts val="3800"/>
        </a:lnSpc>
        <a:spcBef>
          <a:spcPct val="0"/>
        </a:spcBef>
        <a:buNone/>
        <a:defRPr sz="3700" kern="1200">
          <a:solidFill>
            <a:schemeClr val="tx1"/>
          </a:solidFill>
          <a:latin typeface="FlandersArtSans-Bold" panose="00000800000000000000" pitchFamily="2" charset="0"/>
          <a:ea typeface="+mj-ea"/>
          <a:cs typeface="+mj-cs"/>
        </a:defRPr>
      </a:lvl1pPr>
    </p:titleStyle>
    <p:bodyStyle>
      <a:lvl1pPr marL="288000" marR="0" indent="-288000" algn="l" defTabSz="914400" rtl="0" eaLnBrk="1" fontAlgn="auto" latinLnBrk="0" hangingPunct="1">
        <a:lnSpc>
          <a:spcPct val="90000"/>
        </a:lnSpc>
        <a:spcBef>
          <a:spcPts val="300"/>
        </a:spcBef>
        <a:spcAft>
          <a:spcPts val="0"/>
        </a:spcAft>
        <a:buClrTx/>
        <a:buSzPct val="90000"/>
        <a:buFontTx/>
        <a:buBlip>
          <a:blip r:embed="rId6"/>
        </a:buBlip>
        <a:tabLst/>
        <a:defRPr sz="2200" kern="1200" spc="0" baseline="0">
          <a:solidFill>
            <a:schemeClr val="tx1"/>
          </a:solidFill>
          <a:latin typeface="FlandersArtSans-Bold" panose="00000800000000000000" pitchFamily="2" charset="0"/>
          <a:ea typeface="+mn-ea"/>
          <a:cs typeface="+mn-cs"/>
        </a:defRPr>
      </a:lvl1pPr>
      <a:lvl2pPr marL="576000" marR="0" indent="-288000" algn="l" defTabSz="914400" rtl="0" eaLnBrk="1" fontAlgn="auto" latinLnBrk="0" hangingPunct="1">
        <a:lnSpc>
          <a:spcPct val="90000"/>
        </a:lnSpc>
        <a:spcBef>
          <a:spcPts val="300"/>
        </a:spcBef>
        <a:spcAft>
          <a:spcPts val="0"/>
        </a:spcAft>
        <a:buClrTx/>
        <a:buSzPct val="75000"/>
        <a:buFontTx/>
        <a:buBlip>
          <a:blip r:embed="rId7"/>
        </a:buBlip>
        <a:tabLst/>
        <a:defRPr sz="2200" kern="1200" spc="0" baseline="0">
          <a:solidFill>
            <a:srgbClr val="9B9B9B"/>
          </a:solidFill>
          <a:latin typeface="FlandersArtSans-Regular" panose="00000500000000000000" pitchFamily="2" charset="0"/>
          <a:ea typeface="+mn-ea"/>
          <a:cs typeface="+mn-cs"/>
        </a:defRPr>
      </a:lvl2pPr>
      <a:lvl3pPr marL="864000" marR="0" indent="-288000" algn="l" defTabSz="914400" rtl="0" eaLnBrk="1" fontAlgn="auto" latinLnBrk="0" hangingPunct="1">
        <a:lnSpc>
          <a:spcPct val="90000"/>
        </a:lnSpc>
        <a:spcBef>
          <a:spcPts val="300"/>
        </a:spcBef>
        <a:spcAft>
          <a:spcPts val="0"/>
        </a:spcAft>
        <a:buClrTx/>
        <a:buSzPct val="85000"/>
        <a:buFontTx/>
        <a:buBlip>
          <a:blip r:embed="rId8"/>
        </a:buBlip>
        <a:tabLst/>
        <a:defRPr sz="2000" kern="1200" spc="0" baseline="0">
          <a:solidFill>
            <a:schemeClr val="tx1"/>
          </a:solidFill>
          <a:latin typeface="FlandersArtSans-Regular" panose="00000500000000000000" pitchFamily="2" charset="0"/>
          <a:ea typeface="+mn-ea"/>
          <a:cs typeface="+mn-cs"/>
        </a:defRPr>
      </a:lvl3pPr>
      <a:lvl4pPr marL="1152000" marR="0" indent="-288000" algn="l" defTabSz="914400" rtl="0" eaLnBrk="1" fontAlgn="auto" latinLnBrk="0" hangingPunct="1">
        <a:lnSpc>
          <a:spcPct val="90000"/>
        </a:lnSpc>
        <a:spcBef>
          <a:spcPts val="300"/>
        </a:spcBef>
        <a:spcAft>
          <a:spcPts val="0"/>
        </a:spcAft>
        <a:buClrTx/>
        <a:buSzPct val="75000"/>
        <a:buFontTx/>
        <a:buBlip>
          <a:blip r:embed="rId9"/>
        </a:buBlip>
        <a:tabLst/>
        <a:defRPr sz="2000" kern="1200" spc="0" baseline="0">
          <a:solidFill>
            <a:schemeClr val="tx1"/>
          </a:solidFill>
          <a:latin typeface="FlandersArtSans-Regular" panose="00000500000000000000" pitchFamily="2" charset="0"/>
          <a:ea typeface="+mn-ea"/>
          <a:cs typeface="+mn-cs"/>
        </a:defRPr>
      </a:lvl4pPr>
      <a:lvl5pPr marL="1440000" marR="0" indent="-288000" algn="l" defTabSz="914400" rtl="0" eaLnBrk="1" fontAlgn="auto" latinLnBrk="0" hangingPunct="1">
        <a:lnSpc>
          <a:spcPct val="90000"/>
        </a:lnSpc>
        <a:spcBef>
          <a:spcPts val="300"/>
        </a:spcBef>
        <a:spcAft>
          <a:spcPts val="0"/>
        </a:spcAft>
        <a:buClrTx/>
        <a:buSzPct val="90000"/>
        <a:buFontTx/>
        <a:buBlip>
          <a:blip r:embed="rId6"/>
        </a:buBlip>
        <a:tabLst/>
        <a:defRPr sz="2000" kern="1200" spc="0" baseline="0">
          <a:solidFill>
            <a:schemeClr val="tx1"/>
          </a:solidFill>
          <a:latin typeface="FlandersArtSans-Regular" panose="00000500000000000000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sv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multidisciplinairoverleg@vlaanderen.be" TargetMode="External"/><Relationship Id="rId2" Type="http://schemas.openxmlformats.org/officeDocument/2006/relationships/hyperlink" Target="https://www.zorg-en-gezondheid.be/multidisciplinair-overleg-vanaf-1-mei-2020-update" TargetMode="Externa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multidisciplinairoverleg@vlaanderen.be" TargetMode="Externa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BE" dirty="0"/>
              <a:t>Infosessie rond multidisciplinair overleg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BE" dirty="0"/>
              <a:t>26/10/2021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endParaRPr lang="nl-BE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ECBD0E2E-4783-4A10-94D2-7EA7EEA1D5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Drie (professionele) rollen worden vergoed</a:t>
            </a:r>
          </a:p>
        </p:txBody>
      </p:sp>
      <p:sp>
        <p:nvSpPr>
          <p:cNvPr id="7" name="Tijdelijke aanduiding voor inhoud 6">
            <a:extLst>
              <a:ext uri="{FF2B5EF4-FFF2-40B4-BE49-F238E27FC236}">
                <a16:creationId xmlns:a16="http://schemas.microsoft.com/office/drawing/2014/main" id="{F9890C11-EE42-4A98-855F-831652F06A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96000" y="2310054"/>
            <a:ext cx="7416000" cy="3672000"/>
          </a:xfrm>
        </p:spPr>
        <p:txBody>
          <a:bodyPr/>
          <a:lstStyle/>
          <a:p>
            <a:r>
              <a:rPr lang="nl-BE" dirty="0"/>
              <a:t>De overlegorganisator: 120 euro</a:t>
            </a:r>
          </a:p>
          <a:p>
            <a:r>
              <a:rPr lang="nl-BE" dirty="0"/>
              <a:t>De zorgbemiddelaar: 40 euro</a:t>
            </a:r>
          </a:p>
          <a:p>
            <a:r>
              <a:rPr lang="nl-BE" dirty="0"/>
              <a:t>De deelnemer: 25 euro (maximaal vier per overleg, op organisatieniveau)</a:t>
            </a:r>
          </a:p>
          <a:p>
            <a:endParaRPr lang="nl-BE" dirty="0"/>
          </a:p>
          <a:p>
            <a:r>
              <a:rPr lang="nl-BE" dirty="0"/>
              <a:t>Geen cumulatie tussen rollen als persoon, wel op organisatieniveau</a:t>
            </a:r>
          </a:p>
          <a:p>
            <a:pPr>
              <a:buNone/>
            </a:pP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0870932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BEDB2932-AFFE-43CD-830F-A02AABAF0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Digitale tijdperk, ook voor MO</a:t>
            </a:r>
          </a:p>
        </p:txBody>
      </p:sp>
      <p:sp>
        <p:nvSpPr>
          <p:cNvPr id="7" name="Tijdelijke aanduiding voor inhoud 6">
            <a:extLst>
              <a:ext uri="{FF2B5EF4-FFF2-40B4-BE49-F238E27FC236}">
                <a16:creationId xmlns:a16="http://schemas.microsoft.com/office/drawing/2014/main" id="{EC723DEA-759D-46E9-BBAE-4BF6F1D4F8F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l-BE" dirty="0"/>
              <a:t>Toepassing </a:t>
            </a:r>
            <a:r>
              <a:rPr lang="nl-BE" dirty="0" err="1"/>
              <a:t>eMDOfin</a:t>
            </a:r>
            <a:r>
              <a:rPr lang="nl-BE" dirty="0"/>
              <a:t>, voor aanvragen vergoeding</a:t>
            </a:r>
          </a:p>
          <a:p>
            <a:pPr lvl="1"/>
            <a:r>
              <a:rPr lang="nl-BE" dirty="0"/>
              <a:t>Dus geen e-zorgplan 2.0!</a:t>
            </a:r>
          </a:p>
          <a:p>
            <a:r>
              <a:rPr lang="nl-BE" dirty="0"/>
              <a:t>In gebruik genomen mei 2021</a:t>
            </a:r>
          </a:p>
          <a:p>
            <a:r>
              <a:rPr lang="nl-BE" dirty="0"/>
              <a:t>Papieren vergoedingsfiches van periode 1/5/2020 – 28/2/2021 worden door agentschap verwerkt</a:t>
            </a:r>
          </a:p>
          <a:p>
            <a:r>
              <a:rPr lang="nl-BE" dirty="0"/>
              <a:t>Overlegorganisatoren vragen zelf aan vanaf mei 2021 voor overleg vanaf 1/3/2021</a:t>
            </a:r>
          </a:p>
          <a:p>
            <a:endParaRPr lang="nl-BE" dirty="0"/>
          </a:p>
          <a:p>
            <a:r>
              <a:rPr lang="nl-BE" dirty="0"/>
              <a:t>Covid-19-crisis: MO op digitale wijze georganiseerd, kon ook vergoed worden (stopgezet 1/10/2021)</a:t>
            </a:r>
          </a:p>
        </p:txBody>
      </p:sp>
    </p:spTree>
    <p:extLst>
      <p:ext uri="{BB962C8B-B14F-4D97-AF65-F5344CB8AC3E}">
        <p14:creationId xmlns:p14="http://schemas.microsoft.com/office/powerpoint/2010/main" val="33833066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74998C-2FB6-4A76-A2F6-F2F58FBD6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Financieel: een voorzichtig begin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8082559-C10F-4DF6-975D-05A331CECDF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l-BE" dirty="0"/>
              <a:t>Nieuwe vergoedingssysteem levert geen historische gegevens over besteding budget: voorzichtige inzet van middelen 2020-2022</a:t>
            </a:r>
          </a:p>
          <a:p>
            <a:r>
              <a:rPr lang="nl-BE" dirty="0"/>
              <a:t>Budget 2019 en 2020 op begroting eerstelijnsgezondheidszorg</a:t>
            </a:r>
          </a:p>
          <a:p>
            <a:r>
              <a:rPr lang="nl-BE" dirty="0"/>
              <a:t>Budget 2021 en verder op begroting Vlaamse Sociale Bescherming</a:t>
            </a:r>
          </a:p>
          <a:p>
            <a:r>
              <a:rPr lang="nl-BE" dirty="0"/>
              <a:t>Rapportage uit </a:t>
            </a:r>
            <a:r>
              <a:rPr lang="nl-BE" dirty="0" err="1"/>
              <a:t>eMDOfin</a:t>
            </a:r>
            <a:r>
              <a:rPr lang="nl-BE" dirty="0"/>
              <a:t> als basis voor evaluatie</a:t>
            </a:r>
          </a:p>
        </p:txBody>
      </p:sp>
    </p:spTree>
    <p:extLst>
      <p:ext uri="{BB962C8B-B14F-4D97-AF65-F5344CB8AC3E}">
        <p14:creationId xmlns:p14="http://schemas.microsoft.com/office/powerpoint/2010/main" val="24063121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79FF11-F9FD-4075-9045-1AD4D2B96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Juridisch traject: regelgevende basis voor MO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1294B27-2B91-4024-BF20-B34C42FFC05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l-BE" dirty="0"/>
              <a:t>Decreet Vlaamse Sociale Bescherming levert juridische basis: MO als nieuwe pijler ingeschreven!</a:t>
            </a:r>
          </a:p>
          <a:p>
            <a:r>
              <a:rPr lang="nl-BE" dirty="0"/>
              <a:t>Uitvoeringsbesluit MO van kracht op 1/1/2022 met huidige vergoedingsvoorwaarden</a:t>
            </a:r>
          </a:p>
          <a:p>
            <a:endParaRPr lang="nl-BE" dirty="0"/>
          </a:p>
          <a:p>
            <a:r>
              <a:rPr lang="nl-BE" dirty="0"/>
              <a:t>Evaluatie van MO (</a:t>
            </a:r>
            <a:r>
              <a:rPr lang="nl-BE" dirty="0" err="1"/>
              <a:t>eMDOfin</a:t>
            </a:r>
            <a:r>
              <a:rPr lang="nl-BE" dirty="0"/>
              <a:t>) en feedback over toepassing door overlegorganisatoren leveren onderbouw voor aanpassing vergoedingsvoorwaarden</a:t>
            </a:r>
          </a:p>
          <a:p>
            <a:pPr lvl="1"/>
            <a:r>
              <a:rPr lang="nl-BE" dirty="0"/>
              <a:t>Wijziging uitvoeringsbesluit ten vroegste van kracht 1/1/2023</a:t>
            </a:r>
          </a:p>
        </p:txBody>
      </p:sp>
    </p:spTree>
    <p:extLst>
      <p:ext uri="{BB962C8B-B14F-4D97-AF65-F5344CB8AC3E}">
        <p14:creationId xmlns:p14="http://schemas.microsoft.com/office/powerpoint/2010/main" val="12658754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ctrTitle"/>
          </p:nvPr>
        </p:nvSpPr>
        <p:spPr>
          <a:xfrm>
            <a:off x="4390906" y="3133275"/>
            <a:ext cx="3816000" cy="2484000"/>
          </a:xfrm>
        </p:spPr>
        <p:txBody>
          <a:bodyPr/>
          <a:lstStyle/>
          <a:p>
            <a:r>
              <a:rPr lang="nl-BE" dirty="0"/>
              <a:t>Vragen?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title"/>
          </p:nvPr>
        </p:nvSpPr>
        <p:spPr>
          <a:xfrm>
            <a:off x="1296000" y="756000"/>
            <a:ext cx="7416000" cy="1116000"/>
          </a:xfrm>
        </p:spPr>
        <p:txBody>
          <a:bodyPr anchor="t">
            <a:normAutofit fontScale="90000"/>
          </a:bodyPr>
          <a:lstStyle/>
          <a:p>
            <a:r>
              <a:rPr lang="en-US" sz="3400" b="1" err="1"/>
              <a:t>Multidisciplinair</a:t>
            </a:r>
            <a:r>
              <a:rPr lang="en-US" sz="3400" b="1"/>
              <a:t> </a:t>
            </a:r>
            <a:r>
              <a:rPr lang="en-US" sz="3400" b="1" err="1"/>
              <a:t>overleg</a:t>
            </a:r>
            <a:r>
              <a:rPr lang="en-US" sz="3400" b="1"/>
              <a:t>: </a:t>
            </a:r>
            <a:r>
              <a:rPr lang="en-US" sz="3400" b="1" err="1"/>
              <a:t>een</a:t>
            </a:r>
            <a:r>
              <a:rPr lang="en-US" sz="3400" b="1"/>
              <a:t> </a:t>
            </a:r>
            <a:r>
              <a:rPr lang="en-US" sz="3400" b="1" err="1"/>
              <a:t>vergoedingssysteem</a:t>
            </a:r>
            <a:r>
              <a:rPr lang="en-US" sz="3400" b="1"/>
              <a:t> met </a:t>
            </a:r>
            <a:r>
              <a:rPr lang="en-US" sz="3400" b="1" err="1"/>
              <a:t>veel</a:t>
            </a:r>
            <a:r>
              <a:rPr lang="en-US" sz="3400" b="1"/>
              <a:t> </a:t>
            </a:r>
            <a:r>
              <a:rPr lang="en-US" sz="3400" b="1" err="1"/>
              <a:t>facetten</a:t>
            </a:r>
            <a:endParaRPr lang="nl-BE" sz="3400"/>
          </a:p>
        </p:txBody>
      </p:sp>
      <p:sp>
        <p:nvSpPr>
          <p:cNvPr id="10" name="Tijdelijke aanduiding voor inhoud 9"/>
          <p:cNvSpPr>
            <a:spLocks noGrp="1"/>
          </p:cNvSpPr>
          <p:nvPr>
            <p:ph idx="1"/>
          </p:nvPr>
        </p:nvSpPr>
        <p:spPr>
          <a:xfrm>
            <a:off x="5320146" y="1908000"/>
            <a:ext cx="3391854" cy="3780000"/>
          </a:xfrm>
        </p:spPr>
        <p:txBody>
          <a:bodyPr vert="horz" lIns="0" tIns="0" rIns="0" bIns="45720" rtlCol="0">
            <a:normAutofit/>
          </a:bodyPr>
          <a:lstStyle/>
          <a:p>
            <a:pPr marL="288000" indent="-288000"/>
            <a:r>
              <a:rPr lang="nl-BE" dirty="0"/>
              <a:t>Inhoudelijk</a:t>
            </a:r>
          </a:p>
          <a:p>
            <a:pPr marL="288000" indent="-288000"/>
            <a:r>
              <a:rPr lang="nl-BE" dirty="0"/>
              <a:t>Digitaal</a:t>
            </a:r>
          </a:p>
          <a:p>
            <a:pPr marL="288000" indent="-288000"/>
            <a:r>
              <a:rPr lang="nl-BE" dirty="0"/>
              <a:t>Financieel</a:t>
            </a:r>
          </a:p>
          <a:p>
            <a:pPr marL="288000" indent="-288000"/>
            <a:r>
              <a:rPr lang="nl-BE" dirty="0"/>
              <a:t>Juridisch</a:t>
            </a:r>
          </a:p>
          <a:p>
            <a:pPr marL="288000" indent="-288000"/>
            <a:endParaRPr lang="nl-BE" dirty="0"/>
          </a:p>
        </p:txBody>
      </p:sp>
      <p:pic>
        <p:nvPicPr>
          <p:cNvPr id="5" name="Afbeelding 4" descr="3D-Tetrisstukken">
            <a:extLst>
              <a:ext uri="{FF2B5EF4-FFF2-40B4-BE49-F238E27FC236}">
                <a16:creationId xmlns:a16="http://schemas.microsoft.com/office/drawing/2014/main" id="{693F145F-B9F2-47D3-8005-F51CF9B8029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36" r="22984" b="-2"/>
          <a:stretch/>
        </p:blipFill>
        <p:spPr>
          <a:xfrm>
            <a:off x="1294228" y="1908000"/>
            <a:ext cx="3708000" cy="378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498287BB-F787-43D1-8BE0-2DEB7D962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6000" y="756000"/>
            <a:ext cx="7416000" cy="1116000"/>
          </a:xfrm>
        </p:spPr>
        <p:txBody>
          <a:bodyPr anchor="t">
            <a:normAutofit/>
          </a:bodyPr>
          <a:lstStyle/>
          <a:p>
            <a:r>
              <a:rPr lang="nl-BE" dirty="0"/>
              <a:t>Maar eerst wat geschiedenis…</a:t>
            </a:r>
          </a:p>
        </p:txBody>
      </p:sp>
      <p:sp>
        <p:nvSpPr>
          <p:cNvPr id="7" name="Tijdelijke aanduiding voor inhoud 6">
            <a:extLst>
              <a:ext uri="{FF2B5EF4-FFF2-40B4-BE49-F238E27FC236}">
                <a16:creationId xmlns:a16="http://schemas.microsoft.com/office/drawing/2014/main" id="{BDF03A08-E592-4FFD-B7E7-A66B8E1B1E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96000" y="1908000"/>
            <a:ext cx="3708000" cy="3780000"/>
          </a:xfrm>
        </p:spPr>
        <p:txBody>
          <a:bodyPr>
            <a:noAutofit/>
          </a:bodyPr>
          <a:lstStyle/>
          <a:p>
            <a:r>
              <a:rPr lang="nl-BE" sz="2100" dirty="0"/>
              <a:t>GDT-MO, het vroegere federale systeem, sinds 2001</a:t>
            </a:r>
          </a:p>
          <a:p>
            <a:r>
              <a:rPr lang="nl-BE" sz="2100" dirty="0"/>
              <a:t>Zesde staatshervorming in 2014 hevelde het systeem over naar de deelstaten</a:t>
            </a:r>
          </a:p>
          <a:p>
            <a:r>
              <a:rPr lang="nl-BE" sz="2100" dirty="0"/>
              <a:t>Pas op 1/1/2019 Vlaanderen volledig bevoegd</a:t>
            </a:r>
          </a:p>
          <a:p>
            <a:r>
              <a:rPr lang="nl-BE" sz="2100" dirty="0"/>
              <a:t>Stopzetting SEL’s vraagt een aanpassing van het systeem</a:t>
            </a:r>
          </a:p>
          <a:p>
            <a:pPr lvl="1"/>
            <a:r>
              <a:rPr lang="nl-BE" sz="2100" dirty="0">
                <a:solidFill>
                  <a:schemeClr val="tx1"/>
                </a:solidFill>
              </a:rPr>
              <a:t>1/5/2020 start</a:t>
            </a:r>
          </a:p>
        </p:txBody>
      </p:sp>
      <p:pic>
        <p:nvPicPr>
          <p:cNvPr id="11" name="Afbeelding 10" descr="Uitzicht op de piramides van Gizeh in Egypte">
            <a:extLst>
              <a:ext uri="{FF2B5EF4-FFF2-40B4-BE49-F238E27FC236}">
                <a16:creationId xmlns:a16="http://schemas.microsoft.com/office/drawing/2014/main" id="{B5AB6109-0C10-456D-B6BD-1A6AA2D6798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36" r="23220" b="-2"/>
          <a:stretch/>
        </p:blipFill>
        <p:spPr>
          <a:xfrm>
            <a:off x="5040000" y="1908000"/>
            <a:ext cx="3672000" cy="3780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202903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6CF37473-01FD-461E-9047-53E05415D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Even inzoomen op de inhoud van het nieuwe systeem</a:t>
            </a:r>
          </a:p>
        </p:txBody>
      </p:sp>
      <p:sp>
        <p:nvSpPr>
          <p:cNvPr id="7" name="Tijdelijke aanduiding voor inhoud 6">
            <a:extLst>
              <a:ext uri="{FF2B5EF4-FFF2-40B4-BE49-F238E27FC236}">
                <a16:creationId xmlns:a16="http://schemas.microsoft.com/office/drawing/2014/main" id="{5417E5F8-B44B-4B02-959B-F1A8A9FB057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l-BE" sz="2000" dirty="0"/>
              <a:t>Multidisciplinair overleg voor afstemming complexe zorg in de thuissituatie (of bij nabije terugkeer uit ziekenhuis/wzc naar huis)</a:t>
            </a:r>
          </a:p>
          <a:p>
            <a:r>
              <a:rPr lang="nl-BE" sz="2000" dirty="0"/>
              <a:t>Nood aan onafhankelijke, neutrale overlegorganisator</a:t>
            </a:r>
          </a:p>
          <a:p>
            <a:r>
              <a:rPr lang="nl-BE" sz="2000" dirty="0"/>
              <a:t>Persoon of zijn vertegenwoordiger mee rond de tafel – geen </a:t>
            </a:r>
            <a:r>
              <a:rPr lang="nl-BE" sz="2000" dirty="0" err="1"/>
              <a:t>doelgroepbeperkingen</a:t>
            </a:r>
            <a:endParaRPr lang="nl-BE" sz="2000" dirty="0"/>
          </a:p>
          <a:p>
            <a:r>
              <a:rPr lang="nl-BE" sz="2000" dirty="0"/>
              <a:t>Multidisciplinair betekent hier: minimaal drie verschillende disciplines (zonder overlegorganisator)</a:t>
            </a:r>
          </a:p>
          <a:p>
            <a:r>
              <a:rPr lang="nl-BE" sz="2000" dirty="0"/>
              <a:t>Gelijktijdige en fysieke betrokkenheid van alle deelnemers aan het overleg</a:t>
            </a:r>
          </a:p>
          <a:p>
            <a:r>
              <a:rPr lang="nl-BE" sz="2000" dirty="0"/>
              <a:t>Huisarts/psychiater (verplicht) aanwezig – fysiek bij voorkeur, via videogesprek of telefoongesprek op luidspreker indien fysiek onmogelijk. Kanttekening: bij laattijdige annulatie van afwezigheid kan het overleg wel vergoedbaar zijn voor de andere deelnemers</a:t>
            </a:r>
          </a:p>
          <a:p>
            <a:endParaRPr lang="nl-BE" sz="2000" dirty="0"/>
          </a:p>
        </p:txBody>
      </p:sp>
    </p:spTree>
    <p:extLst>
      <p:ext uri="{BB962C8B-B14F-4D97-AF65-F5344CB8AC3E}">
        <p14:creationId xmlns:p14="http://schemas.microsoft.com/office/powerpoint/2010/main" val="1251223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inhoud 6">
            <a:extLst>
              <a:ext uri="{FF2B5EF4-FFF2-40B4-BE49-F238E27FC236}">
                <a16:creationId xmlns:a16="http://schemas.microsoft.com/office/drawing/2014/main" id="{0A175994-A2D6-4942-AAE6-29DF217C10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96000" y="1908000"/>
            <a:ext cx="3708000" cy="3780000"/>
          </a:xfrm>
        </p:spPr>
        <p:txBody>
          <a:bodyPr>
            <a:normAutofit/>
          </a:bodyPr>
          <a:lstStyle/>
          <a:p>
            <a:r>
              <a:rPr lang="nl-BE" dirty="0"/>
              <a:t>Nieuwe vergoedingssysteem gaat uit van aansluiting persoon bij de Vlaamse Sociale Bescherming </a:t>
            </a:r>
          </a:p>
          <a:p>
            <a:pPr lvl="1"/>
            <a:r>
              <a:rPr lang="nl-BE">
                <a:solidFill>
                  <a:schemeClr val="tx1"/>
                </a:solidFill>
              </a:rPr>
              <a:t>zorgkassen </a:t>
            </a:r>
            <a:r>
              <a:rPr lang="nl-BE" err="1">
                <a:solidFill>
                  <a:schemeClr val="tx1"/>
                </a:solidFill>
              </a:rPr>
              <a:t>ipv</a:t>
            </a:r>
            <a:r>
              <a:rPr lang="nl-BE">
                <a:solidFill>
                  <a:schemeClr val="tx1"/>
                </a:solidFill>
              </a:rPr>
              <a:t> ziekenfondsen</a:t>
            </a:r>
          </a:p>
          <a:p>
            <a:pPr marL="288000" lvl="1" indent="0">
              <a:buNone/>
            </a:pPr>
            <a:endParaRPr lang="nl-BE">
              <a:solidFill>
                <a:schemeClr val="tx1"/>
              </a:solidFill>
            </a:endParaRPr>
          </a:p>
          <a:p>
            <a:r>
              <a:rPr lang="nl-BE" dirty="0"/>
              <a:t>Zonder aansluiting geen vergoeding mogelijk voor de deelnemers aan het MO</a:t>
            </a:r>
          </a:p>
        </p:txBody>
      </p:sp>
      <p:pic>
        <p:nvPicPr>
          <p:cNvPr id="9" name="Graphic 8" descr="Waarschuwing met effen opvulling">
            <a:extLst>
              <a:ext uri="{FF2B5EF4-FFF2-40B4-BE49-F238E27FC236}">
                <a16:creationId xmlns:a16="http://schemas.microsoft.com/office/drawing/2014/main" id="{42AB9A39-A6F7-4536-8ABA-83BC1060E1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143909" y="1400891"/>
            <a:ext cx="3672000" cy="36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270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DE3B39-A112-432E-A8C2-5BE9D7219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6000" y="756000"/>
            <a:ext cx="7416000" cy="625991"/>
          </a:xfrm>
        </p:spPr>
        <p:txBody>
          <a:bodyPr/>
          <a:lstStyle/>
          <a:p>
            <a:r>
              <a:rPr lang="nl-BE" dirty="0"/>
              <a:t>Procedure MO</a:t>
            </a:r>
            <a:br>
              <a:rPr lang="nl-BE" dirty="0"/>
            </a:br>
            <a:endParaRPr lang="nl-BE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741F9A7-D024-4F4F-86C4-D6B439EA3E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96000" y="1381991"/>
            <a:ext cx="7416000" cy="4395354"/>
          </a:xfrm>
        </p:spPr>
        <p:txBody>
          <a:bodyPr/>
          <a:lstStyle/>
          <a:p>
            <a:r>
              <a:rPr lang="nl-BE" dirty="0"/>
              <a:t>Aanvraag door persoon, mantelzorger of zorgaanbieder bij overlegorganisator (zie lijst website Zorg en Gezondheid)</a:t>
            </a:r>
          </a:p>
          <a:p>
            <a:r>
              <a:rPr lang="nl-BE" dirty="0"/>
              <a:t>Voorbereiding, voorzitten en administratief afhandelen overleg door overlegorganisator</a:t>
            </a:r>
          </a:p>
          <a:p>
            <a:r>
              <a:rPr lang="nl-BE" dirty="0"/>
              <a:t>Eventueel zorgbemiddelaar aanstellen (op vraag zorgteam, geen verplichting)</a:t>
            </a:r>
          </a:p>
          <a:p>
            <a:r>
              <a:rPr lang="nl-BE" dirty="0"/>
              <a:t>Zorgplan opgesteld door overlegorganisator wordt bezorgd aan zorgteam</a:t>
            </a:r>
          </a:p>
          <a:p>
            <a:r>
              <a:rPr lang="nl-BE" dirty="0"/>
              <a:t>Exemplaar bijgehouden door overlegorganisator voor eventuele opvolging indien nodig</a:t>
            </a:r>
          </a:p>
          <a:p>
            <a:r>
              <a:rPr lang="nl-BE" dirty="0"/>
              <a:t>Aanvragen vergoedingen in </a:t>
            </a:r>
            <a:r>
              <a:rPr lang="nl-BE" dirty="0" err="1"/>
              <a:t>eMDOfin</a:t>
            </a:r>
            <a:r>
              <a:rPr lang="nl-BE" dirty="0"/>
              <a:t> door overlegorganisator</a:t>
            </a:r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4636750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188A06C9-6524-4C4F-B0B1-2DB71706B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Ondersteunend materiaal</a:t>
            </a:r>
          </a:p>
        </p:txBody>
      </p:sp>
      <p:sp>
        <p:nvSpPr>
          <p:cNvPr id="7" name="Tijdelijke aanduiding voor inhoud 6">
            <a:extLst>
              <a:ext uri="{FF2B5EF4-FFF2-40B4-BE49-F238E27FC236}">
                <a16:creationId xmlns:a16="http://schemas.microsoft.com/office/drawing/2014/main" id="{3E2B8B48-0E9B-4EF5-8C3D-D00A8D0903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96000" y="1395654"/>
            <a:ext cx="7416000" cy="4163482"/>
          </a:xfrm>
        </p:spPr>
        <p:txBody>
          <a:bodyPr/>
          <a:lstStyle/>
          <a:p>
            <a:r>
              <a:rPr lang="nl-BE" dirty="0"/>
              <a:t>Verklaring persoon/vertegenwoordiger: toestemming samenstelling overleg en verwerking gegevens (bij aanwezigheid en afwezigheid op MO)</a:t>
            </a:r>
          </a:p>
          <a:p>
            <a:r>
              <a:rPr lang="nl-BE" dirty="0"/>
              <a:t>Verklaring persoon/vertegenwoordiger niet-gewenste aanwezigheid</a:t>
            </a:r>
          </a:p>
          <a:p>
            <a:r>
              <a:rPr lang="nl-BE" dirty="0"/>
              <a:t>Verklaring zorgaanbieders rond niet wenselijke of onmogelijke aanwezigheid persoon</a:t>
            </a:r>
          </a:p>
          <a:p>
            <a:r>
              <a:rPr lang="nl-BE" dirty="0"/>
              <a:t>Sjabloon zorgplan (handvat, geen verplichting)</a:t>
            </a:r>
          </a:p>
          <a:p>
            <a:r>
              <a:rPr lang="nl-BE" dirty="0"/>
              <a:t>Webpagina </a:t>
            </a:r>
            <a:r>
              <a:rPr lang="nl-NL" dirty="0">
                <a:hlinkClick r:id="rId2"/>
              </a:rPr>
              <a:t>Multidisciplinair overleg vanaf 1 mei 2020: update - Zorg en Gezondheid (zorg-en-gezondheid.be)</a:t>
            </a:r>
            <a:endParaRPr lang="nl-BE" dirty="0"/>
          </a:p>
          <a:p>
            <a:r>
              <a:rPr lang="nl-BE" dirty="0"/>
              <a:t>Mailbox </a:t>
            </a:r>
            <a:r>
              <a:rPr lang="nl-BE" dirty="0">
                <a:hlinkClick r:id="rId3"/>
              </a:rPr>
              <a:t>multidisciplinairoverleg@vlaanderen.be</a:t>
            </a:r>
            <a:endParaRPr lang="nl-BE" dirty="0"/>
          </a:p>
          <a:p>
            <a:r>
              <a:rPr lang="nl-BE" dirty="0" err="1"/>
              <a:t>eMDOfin</a:t>
            </a:r>
            <a:r>
              <a:rPr lang="nl-BE" dirty="0"/>
              <a:t> (later meer)</a:t>
            </a:r>
          </a:p>
        </p:txBody>
      </p:sp>
    </p:spTree>
    <p:extLst>
      <p:ext uri="{BB962C8B-B14F-4D97-AF65-F5344CB8AC3E}">
        <p14:creationId xmlns:p14="http://schemas.microsoft.com/office/powerpoint/2010/main" val="26691000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088CCC-8F9B-401D-A7D5-3094843AB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Kwaliteitsborging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2CE3220-44AA-40B2-A2F6-E668EE7DC30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l-BE" dirty="0"/>
              <a:t>Opleiding </a:t>
            </a:r>
            <a:r>
              <a:rPr lang="nl-BE" dirty="0" err="1"/>
              <a:t>eMDOfin</a:t>
            </a:r>
            <a:r>
              <a:rPr lang="nl-BE" dirty="0"/>
              <a:t> en VSB-verzekerbaarheid</a:t>
            </a:r>
          </a:p>
          <a:p>
            <a:r>
              <a:rPr lang="nl-BE" dirty="0"/>
              <a:t>Communicatie via website en mail</a:t>
            </a:r>
          </a:p>
          <a:p>
            <a:r>
              <a:rPr lang="nl-BE" dirty="0"/>
              <a:t>Mailbox </a:t>
            </a:r>
            <a:r>
              <a:rPr lang="nl-BE" dirty="0">
                <a:hlinkClick r:id="rId2"/>
              </a:rPr>
              <a:t>multidisciplinairoverleg@vlaanderen.be</a:t>
            </a:r>
            <a:r>
              <a:rPr lang="nl-BE" dirty="0"/>
              <a:t> bij specifieke vragen over </a:t>
            </a:r>
            <a:r>
              <a:rPr lang="nl-BE" dirty="0" err="1"/>
              <a:t>eMDOfin</a:t>
            </a:r>
            <a:r>
              <a:rPr lang="nl-BE" dirty="0"/>
              <a:t> en vergoedingssysteem</a:t>
            </a:r>
          </a:p>
          <a:p>
            <a:r>
              <a:rPr lang="nl-BE" dirty="0"/>
              <a:t>Intervisies</a:t>
            </a:r>
          </a:p>
          <a:p>
            <a:r>
              <a:rPr lang="nl-BE" dirty="0"/>
              <a:t>Handboekje MO in ontwerp</a:t>
            </a:r>
          </a:p>
          <a:p>
            <a:pPr>
              <a:buNone/>
            </a:pP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4420138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8D74EC16-A92F-4B43-AA45-309DE534B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Vergoeding als …</a:t>
            </a:r>
          </a:p>
        </p:txBody>
      </p:sp>
      <p:sp>
        <p:nvSpPr>
          <p:cNvPr id="7" name="Tijdelijke aanduiding voor inhoud 6">
            <a:extLst>
              <a:ext uri="{FF2B5EF4-FFF2-40B4-BE49-F238E27FC236}">
                <a16:creationId xmlns:a16="http://schemas.microsoft.com/office/drawing/2014/main" id="{63AD2A89-6693-48BE-BB84-3C418A0F577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l-BE" dirty="0"/>
              <a:t>Minimaal drie verschillende disciplines aanwezig zijn (huisarts/psychiater mag digitaal of telefonisch)</a:t>
            </a:r>
          </a:p>
          <a:p>
            <a:r>
              <a:rPr lang="nl-BE" dirty="0"/>
              <a:t>Persoon (of vertegenwoordiger) aanwezig, met toestemming voor samenstelling overleg en verwerking gegevens -&gt; tenzij uitdrukkelijke verklaring van niet-gewenste aanwezigheid</a:t>
            </a:r>
          </a:p>
          <a:p>
            <a:r>
              <a:rPr lang="nl-BE" dirty="0"/>
              <a:t>Zorgaanbieders verklaren dat aanwezigheid persoon niet wenselijk is</a:t>
            </a:r>
          </a:p>
          <a:p>
            <a:r>
              <a:rPr lang="nl-BE" dirty="0"/>
              <a:t>Er 1 overleg per 365 dagen plaatsvindt</a:t>
            </a:r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055405615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e_VO_V6">
  <a:themeElements>
    <a:clrScheme name="AZG">
      <a:dk1>
        <a:srgbClr val="2F2F2F"/>
      </a:dk1>
      <a:lt1>
        <a:sysClr val="window" lastClr="FFFFFF"/>
      </a:lt1>
      <a:dk2>
        <a:srgbClr val="147178"/>
      </a:dk2>
      <a:lt2>
        <a:srgbClr val="E4E4E4"/>
      </a:lt2>
      <a:accent1>
        <a:srgbClr val="114E68"/>
      </a:accent1>
      <a:accent2>
        <a:srgbClr val="A3CC00"/>
      </a:accent2>
      <a:accent3>
        <a:srgbClr val="219FD5"/>
      </a:accent3>
      <a:accent4>
        <a:srgbClr val="6F8B00"/>
      </a:accent4>
      <a:accent5>
        <a:srgbClr val="1B7EA9"/>
      </a:accent5>
      <a:accent6>
        <a:srgbClr val="8BAE00"/>
      </a:accent6>
      <a:hlink>
        <a:srgbClr val="2F2F2F"/>
      </a:hlink>
      <a:folHlink>
        <a:srgbClr val="2F2F2F"/>
      </a:folHlink>
    </a:clrScheme>
    <a:fontScheme name="Vlaamse overheid presentatie">
      <a:majorFont>
        <a:latin typeface="FlandersArtSans-Medium"/>
        <a:ea typeface=""/>
        <a:cs typeface=""/>
      </a:majorFont>
      <a:minorFont>
        <a:latin typeface="FlandersArtSerif-Regular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e_AZG" id="{062821EF-396C-47EF-85E6-389BB4BF6EDD}" vid="{AC5C38F2-07C0-4B36-88EE-08982DC38963}"/>
    </a:ext>
  </a:extLst>
</a:theme>
</file>

<file path=ppt/theme/theme2.xml><?xml version="1.0" encoding="utf-8"?>
<a:theme xmlns:a="http://schemas.openxmlformats.org/drawingml/2006/main" name="Aangepast ontwerp">
  <a:themeElements>
    <a:clrScheme name="AZG">
      <a:dk1>
        <a:srgbClr val="2F2F2F"/>
      </a:dk1>
      <a:lt1>
        <a:sysClr val="window" lastClr="FFFFFF"/>
      </a:lt1>
      <a:dk2>
        <a:srgbClr val="147178"/>
      </a:dk2>
      <a:lt2>
        <a:srgbClr val="E4E4E4"/>
      </a:lt2>
      <a:accent1>
        <a:srgbClr val="114E68"/>
      </a:accent1>
      <a:accent2>
        <a:srgbClr val="A3CC00"/>
      </a:accent2>
      <a:accent3>
        <a:srgbClr val="219FD5"/>
      </a:accent3>
      <a:accent4>
        <a:srgbClr val="6F8B00"/>
      </a:accent4>
      <a:accent5>
        <a:srgbClr val="1B7EA9"/>
      </a:accent5>
      <a:accent6>
        <a:srgbClr val="8BAE00"/>
      </a:accent6>
      <a:hlink>
        <a:srgbClr val="2F2F2F"/>
      </a:hlink>
      <a:folHlink>
        <a:srgbClr val="2F2F2F"/>
      </a:folHlink>
    </a:clrScheme>
    <a:fontScheme name="Kantoor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e_AZG" id="{062821EF-396C-47EF-85E6-389BB4BF6EDD}" vid="{36F929EF-72F2-477A-96DE-E3BA528E907F}"/>
    </a:ext>
  </a:extLst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g3014de8249d42afad66165e3d2261e7 xmlns="9a9ec0f0-7796-43d0-ac1f-4c8c46ee0bd1">
      <Terms xmlns="http://schemas.microsoft.com/office/infopath/2007/PartnerControls"/>
    </g3014de8249d42afad66165e3d2261e7>
    <i2d81646cf3b4af085db4e59f76b2271 xmlns="9a9ec0f0-7796-43d0-ac1f-4c8c46ee0bd1">
      <Terms xmlns="http://schemas.microsoft.com/office/infopath/2007/PartnerControls"/>
    </i2d81646cf3b4af085db4e59f76b2271>
    <TaxCatchAll xmlns="9a9ec0f0-7796-43d0-ac1f-4c8c46ee0bd1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ZG Document" ma:contentTypeID="0x010100E5B23CBEC15EF443818A347F7744E758007E3E6FADAD8B504FAE88A2EB286A9882" ma:contentTypeVersion="4" ma:contentTypeDescription="Het basis content type “ZG Document” is een basis voor content types voor in documentbibliotheken." ma:contentTypeScope="" ma:versionID="7bcd9948740681b95f4864ca5d495f56">
  <xsd:schema xmlns:xsd="http://www.w3.org/2001/XMLSchema" xmlns:xs="http://www.w3.org/2001/XMLSchema" xmlns:p="http://schemas.microsoft.com/office/2006/metadata/properties" xmlns:ns2="9a9ec0f0-7796-43d0-ac1f-4c8c46ee0bd1" targetNamespace="http://schemas.microsoft.com/office/2006/metadata/properties" ma:root="true" ma:fieldsID="432a8f5b52d1746529e669e86670c943" ns2:_="">
    <xsd:import namespace="9a9ec0f0-7796-43d0-ac1f-4c8c46ee0bd1"/>
    <xsd:element name="properties">
      <xsd:complexType>
        <xsd:sequence>
          <xsd:element name="documentManagement">
            <xsd:complexType>
              <xsd:all>
                <xsd:element ref="ns2:i2d81646cf3b4af085db4e59f76b2271" minOccurs="0"/>
                <xsd:element ref="ns2:TaxCatchAll" minOccurs="0"/>
                <xsd:element ref="ns2:TaxCatchAllLabel" minOccurs="0"/>
                <xsd:element ref="ns2:g3014de8249d42afad66165e3d2261e7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9ec0f0-7796-43d0-ac1f-4c8c46ee0bd1" elementFormDefault="qualified">
    <xsd:import namespace="http://schemas.microsoft.com/office/2006/documentManagement/types"/>
    <xsd:import namespace="http://schemas.microsoft.com/office/infopath/2007/PartnerControls"/>
    <xsd:element name="i2d81646cf3b4af085db4e59f76b2271" ma:index="8" nillable="true" ma:taxonomy="true" ma:internalName="i2d81646cf3b4af085db4e59f76b2271" ma:taxonomyFieldName="ZG_x0020_Thema" ma:displayName="ZG Thema" ma:readOnly="false" ma:default="" ma:fieldId="{22d81646-cf3b-4af0-85db-4e59f76b2271}" ma:taxonomyMulti="true" ma:sspId="49ca8161-7180-459b-a0ef-1a71cf6ffea5" ma:termSetId="7fe39be1-420a-4760-9a61-3e6b46397d5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description="" ma:hidden="true" ma:list="{3f3f1a0b-e239-4cb7-8a38-872c86642cbf}" ma:internalName="TaxCatchAll" ma:showField="CatchAllData" ma:web="b1fbe6bc-579c-47af-b031-4320ec39a43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description="" ma:hidden="true" ma:list="{3f3f1a0b-e239-4cb7-8a38-872c86642cbf}" ma:internalName="TaxCatchAllLabel" ma:readOnly="true" ma:showField="CatchAllDataLabel" ma:web="b1fbe6bc-579c-47af-b031-4320ec39a43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g3014de8249d42afad66165e3d2261e7" ma:index="12" nillable="true" ma:taxonomy="true" ma:internalName="g3014de8249d42afad66165e3d2261e7" ma:taxonomyFieldName="ZG_x0020_Subthema" ma:displayName="ZG Subthema" ma:default="" ma:fieldId="{03014de8-249d-42af-ad66-165e3d2261e7}" ma:taxonomyMulti="true" ma:sspId="49ca8161-7180-459b-a0ef-1a71cf6ffea5" ma:termSetId="d7c685f0-dcff-44f7-afae-a3a295cca2e8" ma:anchorId="00000000-0000-0000-0000-000000000000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haredContentType xmlns="Microsoft.SharePoint.Taxonomy.ContentTypeSync" SourceId="49ca8161-7180-459b-a0ef-1a71cf6ffea5" ContentTypeId="0x010100E5B23CBEC15EF443818A347F7744E758" PreviousValue="false"/>
</file>

<file path=customXml/itemProps1.xml><?xml version="1.0" encoding="utf-8"?>
<ds:datastoreItem xmlns:ds="http://schemas.openxmlformats.org/officeDocument/2006/customXml" ds:itemID="{56DF51BD-931C-487D-A907-A4A17478AF89}">
  <ds:schemaRefs>
    <ds:schemaRef ds:uri="http://schemas.microsoft.com/office/2006/metadata/properties"/>
    <ds:schemaRef ds:uri="http://schemas.microsoft.com/office/infopath/2007/PartnerControls"/>
    <ds:schemaRef ds:uri="9a9ec0f0-7796-43d0-ac1f-4c8c46ee0bd1"/>
  </ds:schemaRefs>
</ds:datastoreItem>
</file>

<file path=customXml/itemProps2.xml><?xml version="1.0" encoding="utf-8"?>
<ds:datastoreItem xmlns:ds="http://schemas.openxmlformats.org/officeDocument/2006/customXml" ds:itemID="{6538AFB6-89D7-4988-A4DE-1D040B50C2B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a9ec0f0-7796-43d0-ac1f-4c8c46ee0bd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B2DD036-90B0-42FF-BD4F-978408743199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3A36155C-4C7A-4900-BC81-38212AD5DA27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ZG - Presentatie</Template>
  <TotalTime>199</TotalTime>
  <Words>615</Words>
  <Application>Microsoft Office PowerPoint</Application>
  <PresentationFormat>Diavoorstelling (4:3)</PresentationFormat>
  <Paragraphs>80</Paragraphs>
  <Slides>14</Slides>
  <Notes>4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2</vt:i4>
      </vt:variant>
      <vt:variant>
        <vt:lpstr>Diatitels</vt:lpstr>
      </vt:variant>
      <vt:variant>
        <vt:i4>14</vt:i4>
      </vt:variant>
    </vt:vector>
  </HeadingPairs>
  <TitlesOfParts>
    <vt:vector size="21" baseType="lpstr">
      <vt:lpstr>FlandersArtSans-Bold</vt:lpstr>
      <vt:lpstr>FlandersArtSerif-Regular</vt:lpstr>
      <vt:lpstr>FlandersArtSans-Regular</vt:lpstr>
      <vt:lpstr>Arial</vt:lpstr>
      <vt:lpstr>Calibri</vt:lpstr>
      <vt:lpstr>Presentatie_VO_V6</vt:lpstr>
      <vt:lpstr>Aangepast ontwerp</vt:lpstr>
      <vt:lpstr>Infosessie rond multidisciplinair overleg</vt:lpstr>
      <vt:lpstr>Multidisciplinair overleg: een vergoedingssysteem met veel facetten</vt:lpstr>
      <vt:lpstr>Maar eerst wat geschiedenis…</vt:lpstr>
      <vt:lpstr>Even inzoomen op de inhoud van het nieuwe systeem</vt:lpstr>
      <vt:lpstr>PowerPoint-presentatie</vt:lpstr>
      <vt:lpstr>Procedure MO </vt:lpstr>
      <vt:lpstr>Ondersteunend materiaal</vt:lpstr>
      <vt:lpstr>Kwaliteitsborging</vt:lpstr>
      <vt:lpstr>Vergoeding als …</vt:lpstr>
      <vt:lpstr>Drie (professionele) rollen worden vergoed</vt:lpstr>
      <vt:lpstr>Digitale tijdperk, ook voor MO</vt:lpstr>
      <vt:lpstr>Financieel: een voorzichtig begin</vt:lpstr>
      <vt:lpstr>Juridisch traject: regelgevende basis voor MO</vt:lpstr>
      <vt:lpstr>Vragen?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Referentieregio’s</dc:title>
  <dc:creator>Fredrix Karen</dc:creator>
  <cp:lastModifiedBy>Schillemans Sara</cp:lastModifiedBy>
  <cp:revision>18</cp:revision>
  <dcterms:created xsi:type="dcterms:W3CDTF">2021-06-25T08:51:05Z</dcterms:created>
  <dcterms:modified xsi:type="dcterms:W3CDTF">2024-07-09T07:17:16Z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0x010100E5B23CBEC15EF443818A347F7744E758007E3E6FADAD8B504FAE88A2EB286A9882</vt:lpwstr>
  </property>
</Properties>
</file>