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</p:sldMasterIdLst>
  <p:notesMasterIdLst>
    <p:notesMasterId r:id="rId9"/>
  </p:notesMasterIdLst>
  <p:handoutMasterIdLst>
    <p:handoutMasterId r:id="rId10"/>
  </p:handoutMasterIdLst>
  <p:sldIdLst>
    <p:sldId id="461" r:id="rId6"/>
    <p:sldId id="500" r:id="rId7"/>
    <p:sldId id="482" r:id="rId8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  <p188:author id="{FFA9A2C8-3F53-9D0D-2152-DA38D77D94CF}" name="Devadder Phebe" initials="DP" userId="S::phebe.devadder@vlaanderen.be::e067ce41-2ca1-43f3-afcf-6267d7dfa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6E4"/>
    <a:srgbClr val="717171"/>
    <a:srgbClr val="0F4C81"/>
    <a:srgbClr val="384F81"/>
    <a:srgbClr val="373736"/>
    <a:srgbClr val="657F00"/>
    <a:srgbClr val="8BAE00"/>
    <a:srgbClr val="912D2D"/>
    <a:srgbClr val="64646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vadder Phebe" userId="e067ce41-2ca1-43f3-afcf-6267d7dfa7ac" providerId="ADAL" clId="{B3843F65-1979-467B-8E1D-9C09947363B4}"/>
    <pc:docChg chg="undo custSel addSld delSld">
      <pc:chgData name="Devadder Phebe" userId="e067ce41-2ca1-43f3-afcf-6267d7dfa7ac" providerId="ADAL" clId="{B3843F65-1979-467B-8E1D-9C09947363B4}" dt="2024-08-14T07:05:02.222" v="58" actId="47"/>
      <pc:docMkLst>
        <pc:docMk/>
      </pc:docMkLst>
      <pc:sldChg chg="del">
        <pc:chgData name="Devadder Phebe" userId="e067ce41-2ca1-43f3-afcf-6267d7dfa7ac" providerId="ADAL" clId="{B3843F65-1979-467B-8E1D-9C09947363B4}" dt="2024-08-14T07:04:58.373" v="46" actId="47"/>
        <pc:sldMkLst>
          <pc:docMk/>
          <pc:sldMk cId="866991962" sldId="277"/>
        </pc:sldMkLst>
      </pc:sldChg>
      <pc:sldChg chg="del">
        <pc:chgData name="Devadder Phebe" userId="e067ce41-2ca1-43f3-afcf-6267d7dfa7ac" providerId="ADAL" clId="{B3843F65-1979-467B-8E1D-9C09947363B4}" dt="2024-08-14T07:04:58.477" v="49" actId="47"/>
        <pc:sldMkLst>
          <pc:docMk/>
          <pc:sldMk cId="4109500735" sldId="279"/>
        </pc:sldMkLst>
      </pc:sldChg>
      <pc:sldChg chg="del">
        <pc:chgData name="Devadder Phebe" userId="e067ce41-2ca1-43f3-afcf-6267d7dfa7ac" providerId="ADAL" clId="{B3843F65-1979-467B-8E1D-9C09947363B4}" dt="2024-08-14T07:04:54.978" v="4" actId="47"/>
        <pc:sldMkLst>
          <pc:docMk/>
          <pc:sldMk cId="2352811637" sldId="281"/>
        </pc:sldMkLst>
      </pc:sldChg>
      <pc:sldChg chg="del">
        <pc:chgData name="Devadder Phebe" userId="e067ce41-2ca1-43f3-afcf-6267d7dfa7ac" providerId="ADAL" clId="{B3843F65-1979-467B-8E1D-9C09947363B4}" dt="2024-08-14T07:04:57.092" v="31" actId="47"/>
        <pc:sldMkLst>
          <pc:docMk/>
          <pc:sldMk cId="1021950305" sldId="283"/>
        </pc:sldMkLst>
      </pc:sldChg>
      <pc:sldChg chg="del">
        <pc:chgData name="Devadder Phebe" userId="e067ce41-2ca1-43f3-afcf-6267d7dfa7ac" providerId="ADAL" clId="{B3843F65-1979-467B-8E1D-9C09947363B4}" dt="2024-08-14T07:04:56.680" v="18" actId="47"/>
        <pc:sldMkLst>
          <pc:docMk/>
          <pc:sldMk cId="2096563012" sldId="285"/>
        </pc:sldMkLst>
      </pc:sldChg>
      <pc:sldChg chg="del">
        <pc:chgData name="Devadder Phebe" userId="e067ce41-2ca1-43f3-afcf-6267d7dfa7ac" providerId="ADAL" clId="{B3843F65-1979-467B-8E1D-9C09947363B4}" dt="2024-08-14T07:04:55.900" v="9" actId="47"/>
        <pc:sldMkLst>
          <pc:docMk/>
          <pc:sldMk cId="1507695078" sldId="343"/>
        </pc:sldMkLst>
      </pc:sldChg>
      <pc:sldChg chg="del">
        <pc:chgData name="Devadder Phebe" userId="e067ce41-2ca1-43f3-afcf-6267d7dfa7ac" providerId="ADAL" clId="{B3843F65-1979-467B-8E1D-9C09947363B4}" dt="2024-08-14T07:04:56.421" v="10" actId="47"/>
        <pc:sldMkLst>
          <pc:docMk/>
          <pc:sldMk cId="701919869" sldId="346"/>
        </pc:sldMkLst>
      </pc:sldChg>
      <pc:sldChg chg="del">
        <pc:chgData name="Devadder Phebe" userId="e067ce41-2ca1-43f3-afcf-6267d7dfa7ac" providerId="ADAL" clId="{B3843F65-1979-467B-8E1D-9C09947363B4}" dt="2024-08-14T07:04:56.637" v="17" actId="47"/>
        <pc:sldMkLst>
          <pc:docMk/>
          <pc:sldMk cId="677861933" sldId="359"/>
        </pc:sldMkLst>
      </pc:sldChg>
      <pc:sldChg chg="del">
        <pc:chgData name="Devadder Phebe" userId="e067ce41-2ca1-43f3-afcf-6267d7dfa7ac" providerId="ADAL" clId="{B3843F65-1979-467B-8E1D-9C09947363B4}" dt="2024-08-14T07:04:56.737" v="20" actId="47"/>
        <pc:sldMkLst>
          <pc:docMk/>
          <pc:sldMk cId="4144031204" sldId="360"/>
        </pc:sldMkLst>
      </pc:sldChg>
      <pc:sldChg chg="del">
        <pc:chgData name="Devadder Phebe" userId="e067ce41-2ca1-43f3-afcf-6267d7dfa7ac" providerId="ADAL" clId="{B3843F65-1979-467B-8E1D-9C09947363B4}" dt="2024-08-14T07:04:56.769" v="21" actId="47"/>
        <pc:sldMkLst>
          <pc:docMk/>
          <pc:sldMk cId="2671667050" sldId="361"/>
        </pc:sldMkLst>
      </pc:sldChg>
      <pc:sldChg chg="del">
        <pc:chgData name="Devadder Phebe" userId="e067ce41-2ca1-43f3-afcf-6267d7dfa7ac" providerId="ADAL" clId="{B3843F65-1979-467B-8E1D-9C09947363B4}" dt="2024-08-14T07:04:56.864" v="24" actId="47"/>
        <pc:sldMkLst>
          <pc:docMk/>
          <pc:sldMk cId="1851633189" sldId="362"/>
        </pc:sldMkLst>
      </pc:sldChg>
      <pc:sldChg chg="del">
        <pc:chgData name="Devadder Phebe" userId="e067ce41-2ca1-43f3-afcf-6267d7dfa7ac" providerId="ADAL" clId="{B3843F65-1979-467B-8E1D-9C09947363B4}" dt="2024-08-14T07:04:56.909" v="25" actId="47"/>
        <pc:sldMkLst>
          <pc:docMk/>
          <pc:sldMk cId="157244756" sldId="363"/>
        </pc:sldMkLst>
      </pc:sldChg>
      <pc:sldChg chg="del">
        <pc:chgData name="Devadder Phebe" userId="e067ce41-2ca1-43f3-afcf-6267d7dfa7ac" providerId="ADAL" clId="{B3843F65-1979-467B-8E1D-9C09947363B4}" dt="2024-08-14T07:04:58.309" v="44" actId="47"/>
        <pc:sldMkLst>
          <pc:docMk/>
          <pc:sldMk cId="2820209122" sldId="372"/>
        </pc:sldMkLst>
      </pc:sldChg>
      <pc:sldChg chg="del">
        <pc:chgData name="Devadder Phebe" userId="e067ce41-2ca1-43f3-afcf-6267d7dfa7ac" providerId="ADAL" clId="{B3843F65-1979-467B-8E1D-9C09947363B4}" dt="2024-08-14T07:04:58.341" v="45" actId="47"/>
        <pc:sldMkLst>
          <pc:docMk/>
          <pc:sldMk cId="3289670151" sldId="373"/>
        </pc:sldMkLst>
      </pc:sldChg>
      <pc:sldChg chg="del">
        <pc:chgData name="Devadder Phebe" userId="e067ce41-2ca1-43f3-afcf-6267d7dfa7ac" providerId="ADAL" clId="{B3843F65-1979-467B-8E1D-9C09947363B4}" dt="2024-08-14T07:04:58.248" v="42" actId="47"/>
        <pc:sldMkLst>
          <pc:docMk/>
          <pc:sldMk cId="2168160180" sldId="376"/>
        </pc:sldMkLst>
      </pc:sldChg>
      <pc:sldChg chg="del">
        <pc:chgData name="Devadder Phebe" userId="e067ce41-2ca1-43f3-afcf-6267d7dfa7ac" providerId="ADAL" clId="{B3843F65-1979-467B-8E1D-9C09947363B4}" dt="2024-08-14T07:04:56.515" v="13" actId="47"/>
        <pc:sldMkLst>
          <pc:docMk/>
          <pc:sldMk cId="410295757" sldId="381"/>
        </pc:sldMkLst>
      </pc:sldChg>
      <pc:sldChg chg="del">
        <pc:chgData name="Devadder Phebe" userId="e067ce41-2ca1-43f3-afcf-6267d7dfa7ac" providerId="ADAL" clId="{B3843F65-1979-467B-8E1D-9C09947363B4}" dt="2024-08-14T07:04:56.540" v="14" actId="47"/>
        <pc:sldMkLst>
          <pc:docMk/>
          <pc:sldMk cId="1091783698" sldId="382"/>
        </pc:sldMkLst>
      </pc:sldChg>
      <pc:sldChg chg="del">
        <pc:chgData name="Devadder Phebe" userId="e067ce41-2ca1-43f3-afcf-6267d7dfa7ac" providerId="ADAL" clId="{B3843F65-1979-467B-8E1D-9C09947363B4}" dt="2024-08-14T07:04:54.944" v="3" actId="47"/>
        <pc:sldMkLst>
          <pc:docMk/>
          <pc:sldMk cId="3265421677" sldId="397"/>
        </pc:sldMkLst>
      </pc:sldChg>
      <pc:sldChg chg="del">
        <pc:chgData name="Devadder Phebe" userId="e067ce41-2ca1-43f3-afcf-6267d7dfa7ac" providerId="ADAL" clId="{B3843F65-1979-467B-8E1D-9C09947363B4}" dt="2024-08-14T07:04:56.446" v="11" actId="47"/>
        <pc:sldMkLst>
          <pc:docMk/>
          <pc:sldMk cId="825638318" sldId="404"/>
        </pc:sldMkLst>
      </pc:sldChg>
      <pc:sldChg chg="del">
        <pc:chgData name="Devadder Phebe" userId="e067ce41-2ca1-43f3-afcf-6267d7dfa7ac" providerId="ADAL" clId="{B3843F65-1979-467B-8E1D-9C09947363B4}" dt="2024-08-14T07:04:56.802" v="22" actId="47"/>
        <pc:sldMkLst>
          <pc:docMk/>
          <pc:sldMk cId="2940664604" sldId="406"/>
        </pc:sldMkLst>
      </pc:sldChg>
      <pc:sldChg chg="del">
        <pc:chgData name="Devadder Phebe" userId="e067ce41-2ca1-43f3-afcf-6267d7dfa7ac" providerId="ADAL" clId="{B3843F65-1979-467B-8E1D-9C09947363B4}" dt="2024-08-14T07:04:56.940" v="26" actId="47"/>
        <pc:sldMkLst>
          <pc:docMk/>
          <pc:sldMk cId="217541127" sldId="407"/>
        </pc:sldMkLst>
      </pc:sldChg>
      <pc:sldChg chg="del">
        <pc:chgData name="Devadder Phebe" userId="e067ce41-2ca1-43f3-afcf-6267d7dfa7ac" providerId="ADAL" clId="{B3843F65-1979-467B-8E1D-9C09947363B4}" dt="2024-08-14T07:04:56.972" v="27" actId="47"/>
        <pc:sldMkLst>
          <pc:docMk/>
          <pc:sldMk cId="2539217612" sldId="408"/>
        </pc:sldMkLst>
      </pc:sldChg>
      <pc:sldChg chg="add del">
        <pc:chgData name="Devadder Phebe" userId="e067ce41-2ca1-43f3-afcf-6267d7dfa7ac" providerId="ADAL" clId="{B3843F65-1979-467B-8E1D-9C09947363B4}" dt="2024-08-14T07:05:02.222" v="58" actId="47"/>
        <pc:sldMkLst>
          <pc:docMk/>
          <pc:sldMk cId="3350021304" sldId="409"/>
        </pc:sldMkLst>
      </pc:sldChg>
      <pc:sldChg chg="del">
        <pc:chgData name="Devadder Phebe" userId="e067ce41-2ca1-43f3-afcf-6267d7dfa7ac" providerId="ADAL" clId="{B3843F65-1979-467B-8E1D-9C09947363B4}" dt="2024-08-14T07:04:57.264" v="36" actId="47"/>
        <pc:sldMkLst>
          <pc:docMk/>
          <pc:sldMk cId="1237810562" sldId="438"/>
        </pc:sldMkLst>
      </pc:sldChg>
      <pc:sldChg chg="del">
        <pc:chgData name="Devadder Phebe" userId="e067ce41-2ca1-43f3-afcf-6267d7dfa7ac" providerId="ADAL" clId="{B3843F65-1979-467B-8E1D-9C09947363B4}" dt="2024-08-14T07:04:58.109" v="38" actId="47"/>
        <pc:sldMkLst>
          <pc:docMk/>
          <pc:sldMk cId="1887725975" sldId="439"/>
        </pc:sldMkLst>
      </pc:sldChg>
      <pc:sldChg chg="del">
        <pc:chgData name="Devadder Phebe" userId="e067ce41-2ca1-43f3-afcf-6267d7dfa7ac" providerId="ADAL" clId="{B3843F65-1979-467B-8E1D-9C09947363B4}" dt="2024-08-14T07:04:58.140" v="39" actId="47"/>
        <pc:sldMkLst>
          <pc:docMk/>
          <pc:sldMk cId="1208807158" sldId="440"/>
        </pc:sldMkLst>
      </pc:sldChg>
      <pc:sldChg chg="del">
        <pc:chgData name="Devadder Phebe" userId="e067ce41-2ca1-43f3-afcf-6267d7dfa7ac" providerId="ADAL" clId="{B3843F65-1979-467B-8E1D-9C09947363B4}" dt="2024-08-14T07:04:58.277" v="43" actId="47"/>
        <pc:sldMkLst>
          <pc:docMk/>
          <pc:sldMk cId="1858569484" sldId="442"/>
        </pc:sldMkLst>
      </pc:sldChg>
      <pc:sldChg chg="del">
        <pc:chgData name="Devadder Phebe" userId="e067ce41-2ca1-43f3-afcf-6267d7dfa7ac" providerId="ADAL" clId="{B3843F65-1979-467B-8E1D-9C09947363B4}" dt="2024-08-14T07:04:58.408" v="47" actId="47"/>
        <pc:sldMkLst>
          <pc:docMk/>
          <pc:sldMk cId="2204628516" sldId="458"/>
        </pc:sldMkLst>
      </pc:sldChg>
      <pc:sldChg chg="del">
        <pc:chgData name="Devadder Phebe" userId="e067ce41-2ca1-43f3-afcf-6267d7dfa7ac" providerId="ADAL" clId="{B3843F65-1979-467B-8E1D-9C09947363B4}" dt="2024-08-14T07:04:55.007" v="5" actId="47"/>
        <pc:sldMkLst>
          <pc:docMk/>
          <pc:sldMk cId="1902341510" sldId="459"/>
        </pc:sldMkLst>
      </pc:sldChg>
      <pc:sldChg chg="del">
        <pc:chgData name="Devadder Phebe" userId="e067ce41-2ca1-43f3-afcf-6267d7dfa7ac" providerId="ADAL" clId="{B3843F65-1979-467B-8E1D-9C09947363B4}" dt="2024-08-14T07:04:55.038" v="6" actId="47"/>
        <pc:sldMkLst>
          <pc:docMk/>
          <pc:sldMk cId="184382056" sldId="460"/>
        </pc:sldMkLst>
      </pc:sldChg>
      <pc:sldChg chg="add del">
        <pc:chgData name="Devadder Phebe" userId="e067ce41-2ca1-43f3-afcf-6267d7dfa7ac" providerId="ADAL" clId="{B3843F65-1979-467B-8E1D-9C09947363B4}" dt="2024-08-14T07:05:00.012" v="54" actId="47"/>
        <pc:sldMkLst>
          <pc:docMk/>
          <pc:sldMk cId="948225703" sldId="461"/>
        </pc:sldMkLst>
      </pc:sldChg>
      <pc:sldChg chg="del">
        <pc:chgData name="Devadder Phebe" userId="e067ce41-2ca1-43f3-afcf-6267d7dfa7ac" providerId="ADAL" clId="{B3843F65-1979-467B-8E1D-9C09947363B4}" dt="2024-08-14T07:04:53.746" v="0" actId="47"/>
        <pc:sldMkLst>
          <pc:docMk/>
          <pc:sldMk cId="1613980842" sldId="462"/>
        </pc:sldMkLst>
      </pc:sldChg>
      <pc:sldChg chg="del">
        <pc:chgData name="Devadder Phebe" userId="e067ce41-2ca1-43f3-afcf-6267d7dfa7ac" providerId="ADAL" clId="{B3843F65-1979-467B-8E1D-9C09947363B4}" dt="2024-08-14T07:04:56.572" v="15" actId="47"/>
        <pc:sldMkLst>
          <pc:docMk/>
          <pc:sldMk cId="1388930674" sldId="463"/>
        </pc:sldMkLst>
      </pc:sldChg>
      <pc:sldChg chg="del">
        <pc:chgData name="Devadder Phebe" userId="e067ce41-2ca1-43f3-afcf-6267d7dfa7ac" providerId="ADAL" clId="{B3843F65-1979-467B-8E1D-9C09947363B4}" dt="2024-08-14T07:04:57.062" v="30" actId="47"/>
        <pc:sldMkLst>
          <pc:docMk/>
          <pc:sldMk cId="2330803318" sldId="464"/>
        </pc:sldMkLst>
      </pc:sldChg>
      <pc:sldChg chg="del">
        <pc:chgData name="Devadder Phebe" userId="e067ce41-2ca1-43f3-afcf-6267d7dfa7ac" providerId="ADAL" clId="{B3843F65-1979-467B-8E1D-9C09947363B4}" dt="2024-08-14T07:04:56.707" v="19" actId="47"/>
        <pc:sldMkLst>
          <pc:docMk/>
          <pc:sldMk cId="1530454709" sldId="468"/>
        </pc:sldMkLst>
      </pc:sldChg>
      <pc:sldChg chg="del">
        <pc:chgData name="Devadder Phebe" userId="e067ce41-2ca1-43f3-afcf-6267d7dfa7ac" providerId="ADAL" clId="{B3843F65-1979-467B-8E1D-9C09947363B4}" dt="2024-08-14T07:04:56.602" v="16" actId="47"/>
        <pc:sldMkLst>
          <pc:docMk/>
          <pc:sldMk cId="3868757561" sldId="469"/>
        </pc:sldMkLst>
      </pc:sldChg>
      <pc:sldChg chg="del">
        <pc:chgData name="Devadder Phebe" userId="e067ce41-2ca1-43f3-afcf-6267d7dfa7ac" providerId="ADAL" clId="{B3843F65-1979-467B-8E1D-9C09947363B4}" dt="2024-08-14T07:04:56.845" v="23" actId="47"/>
        <pc:sldMkLst>
          <pc:docMk/>
          <pc:sldMk cId="1900248297" sldId="470"/>
        </pc:sldMkLst>
      </pc:sldChg>
      <pc:sldChg chg="del">
        <pc:chgData name="Devadder Phebe" userId="e067ce41-2ca1-43f3-afcf-6267d7dfa7ac" providerId="ADAL" clId="{B3843F65-1979-467B-8E1D-9C09947363B4}" dt="2024-08-14T07:04:55.323" v="7" actId="47"/>
        <pc:sldMkLst>
          <pc:docMk/>
          <pc:sldMk cId="421466677" sldId="472"/>
        </pc:sldMkLst>
      </pc:sldChg>
      <pc:sldChg chg="del">
        <pc:chgData name="Devadder Phebe" userId="e067ce41-2ca1-43f3-afcf-6267d7dfa7ac" providerId="ADAL" clId="{B3843F65-1979-467B-8E1D-9C09947363B4}" dt="2024-08-14T07:04:57.001" v="28" actId="47"/>
        <pc:sldMkLst>
          <pc:docMk/>
          <pc:sldMk cId="253688164" sldId="474"/>
        </pc:sldMkLst>
      </pc:sldChg>
      <pc:sldChg chg="del">
        <pc:chgData name="Devadder Phebe" userId="e067ce41-2ca1-43f3-afcf-6267d7dfa7ac" providerId="ADAL" clId="{B3843F65-1979-467B-8E1D-9C09947363B4}" dt="2024-08-14T07:04:57.131" v="32" actId="47"/>
        <pc:sldMkLst>
          <pc:docMk/>
          <pc:sldMk cId="2421720156" sldId="475"/>
        </pc:sldMkLst>
      </pc:sldChg>
      <pc:sldChg chg="del">
        <pc:chgData name="Devadder Phebe" userId="e067ce41-2ca1-43f3-afcf-6267d7dfa7ac" providerId="ADAL" clId="{B3843F65-1979-467B-8E1D-9C09947363B4}" dt="2024-08-14T07:04:57.606" v="37" actId="47"/>
        <pc:sldMkLst>
          <pc:docMk/>
          <pc:sldMk cId="37073752" sldId="477"/>
        </pc:sldMkLst>
      </pc:sldChg>
      <pc:sldChg chg="del">
        <pc:chgData name="Devadder Phebe" userId="e067ce41-2ca1-43f3-afcf-6267d7dfa7ac" providerId="ADAL" clId="{B3843F65-1979-467B-8E1D-9C09947363B4}" dt="2024-08-14T07:04:58.176" v="40" actId="47"/>
        <pc:sldMkLst>
          <pc:docMk/>
          <pc:sldMk cId="718544629" sldId="478"/>
        </pc:sldMkLst>
      </pc:sldChg>
      <pc:sldChg chg="del">
        <pc:chgData name="Devadder Phebe" userId="e067ce41-2ca1-43f3-afcf-6267d7dfa7ac" providerId="ADAL" clId="{B3843F65-1979-467B-8E1D-9C09947363B4}" dt="2024-08-14T07:04:57.172" v="33" actId="47"/>
        <pc:sldMkLst>
          <pc:docMk/>
          <pc:sldMk cId="2682391176" sldId="479"/>
        </pc:sldMkLst>
      </pc:sldChg>
      <pc:sldChg chg="del">
        <pc:chgData name="Devadder Phebe" userId="e067ce41-2ca1-43f3-afcf-6267d7dfa7ac" providerId="ADAL" clId="{B3843F65-1979-467B-8E1D-9C09947363B4}" dt="2024-08-14T07:04:57.202" v="34" actId="47"/>
        <pc:sldMkLst>
          <pc:docMk/>
          <pc:sldMk cId="1658297042" sldId="480"/>
        </pc:sldMkLst>
      </pc:sldChg>
      <pc:sldChg chg="del">
        <pc:chgData name="Devadder Phebe" userId="e067ce41-2ca1-43f3-afcf-6267d7dfa7ac" providerId="ADAL" clId="{B3843F65-1979-467B-8E1D-9C09947363B4}" dt="2024-08-14T07:04:57.234" v="35" actId="47"/>
        <pc:sldMkLst>
          <pc:docMk/>
          <pc:sldMk cId="1438857633" sldId="481"/>
        </pc:sldMkLst>
      </pc:sldChg>
      <pc:sldChg chg="add del">
        <pc:chgData name="Devadder Phebe" userId="e067ce41-2ca1-43f3-afcf-6267d7dfa7ac" providerId="ADAL" clId="{B3843F65-1979-467B-8E1D-9C09947363B4}" dt="2024-08-14T07:05:00.339" v="56" actId="47"/>
        <pc:sldMkLst>
          <pc:docMk/>
          <pc:sldMk cId="2440732765" sldId="482"/>
        </pc:sldMkLst>
      </pc:sldChg>
      <pc:sldChg chg="del">
        <pc:chgData name="Devadder Phebe" userId="e067ce41-2ca1-43f3-afcf-6267d7dfa7ac" providerId="ADAL" clId="{B3843F65-1979-467B-8E1D-9C09947363B4}" dt="2024-08-14T07:04:54.913" v="2" actId="47"/>
        <pc:sldMkLst>
          <pc:docMk/>
          <pc:sldMk cId="3397871250" sldId="486"/>
        </pc:sldMkLst>
      </pc:sldChg>
      <pc:sldChg chg="del">
        <pc:chgData name="Devadder Phebe" userId="e067ce41-2ca1-43f3-afcf-6267d7dfa7ac" providerId="ADAL" clId="{B3843F65-1979-467B-8E1D-9C09947363B4}" dt="2024-08-14T07:04:57.033" v="29" actId="47"/>
        <pc:sldMkLst>
          <pc:docMk/>
          <pc:sldMk cId="527642026" sldId="490"/>
        </pc:sldMkLst>
      </pc:sldChg>
      <pc:sldChg chg="del">
        <pc:chgData name="Devadder Phebe" userId="e067ce41-2ca1-43f3-afcf-6267d7dfa7ac" providerId="ADAL" clId="{B3843F65-1979-467B-8E1D-9C09947363B4}" dt="2024-08-14T07:04:58.202" v="41" actId="47"/>
        <pc:sldMkLst>
          <pc:docMk/>
          <pc:sldMk cId="2035213278" sldId="491"/>
        </pc:sldMkLst>
      </pc:sldChg>
      <pc:sldChg chg="del">
        <pc:chgData name="Devadder Phebe" userId="e067ce41-2ca1-43f3-afcf-6267d7dfa7ac" providerId="ADAL" clId="{B3843F65-1979-467B-8E1D-9C09947363B4}" dt="2024-08-14T07:04:56.487" v="12" actId="47"/>
        <pc:sldMkLst>
          <pc:docMk/>
          <pc:sldMk cId="3709199711" sldId="492"/>
        </pc:sldMkLst>
      </pc:sldChg>
      <pc:sldChg chg="del">
        <pc:chgData name="Devadder Phebe" userId="e067ce41-2ca1-43f3-afcf-6267d7dfa7ac" providerId="ADAL" clId="{B3843F65-1979-467B-8E1D-9C09947363B4}" dt="2024-08-14T07:04:55.593" v="8" actId="47"/>
        <pc:sldMkLst>
          <pc:docMk/>
          <pc:sldMk cId="3069739467" sldId="495"/>
        </pc:sldMkLst>
      </pc:sldChg>
      <pc:sldChg chg="del">
        <pc:chgData name="Devadder Phebe" userId="e067ce41-2ca1-43f3-afcf-6267d7dfa7ac" providerId="ADAL" clId="{B3843F65-1979-467B-8E1D-9C09947363B4}" dt="2024-08-14T07:04:58.450" v="48" actId="47"/>
        <pc:sldMkLst>
          <pc:docMk/>
          <pc:sldMk cId="2594800744" sldId="496"/>
        </pc:sldMkLst>
      </pc:sldChg>
      <pc:sldChg chg="del">
        <pc:chgData name="Devadder Phebe" userId="e067ce41-2ca1-43f3-afcf-6267d7dfa7ac" providerId="ADAL" clId="{B3843F65-1979-467B-8E1D-9C09947363B4}" dt="2024-08-14T07:04:54.408" v="1" actId="47"/>
        <pc:sldMkLst>
          <pc:docMk/>
          <pc:sldMk cId="1728681369" sldId="498"/>
        </pc:sldMkLst>
      </pc:sldChg>
      <pc:sldChg chg="add del">
        <pc:chgData name="Devadder Phebe" userId="e067ce41-2ca1-43f3-afcf-6267d7dfa7ac" providerId="ADAL" clId="{B3843F65-1979-467B-8E1D-9C09947363B4}" dt="2024-08-14T07:05:00.175" v="55" actId="47"/>
        <pc:sldMkLst>
          <pc:docMk/>
          <pc:sldMk cId="3991859148" sldId="50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14-8-2024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14/08/2024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5403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6020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14/08/2024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NL"/>
              <a:t>Hoe komen gegevens in de Sociale Kaart? Hoe blijven ze actueel?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462802-FE84-67EC-02E6-A1E804BC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</a:t>
            </a:fld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AD423F6D-3CED-4B9E-A8C9-185074B8701F}"/>
              </a:ext>
            </a:extLst>
          </p:cNvPr>
          <p:cNvSpPr/>
          <p:nvPr/>
        </p:nvSpPr>
        <p:spPr>
          <a:xfrm>
            <a:off x="9401452" y="2405848"/>
            <a:ext cx="2743200" cy="2547892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  <a:p>
            <a:pPr algn="ctr"/>
            <a:r>
              <a:rPr lang="nl-BE"/>
              <a:t>Uitdaging = volledig en actueel zijn</a:t>
            </a:r>
          </a:p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6F9FDC54-45F9-C5E2-8243-1F0C889A5920}"/>
              </a:ext>
            </a:extLst>
          </p:cNvPr>
          <p:cNvSpPr/>
          <p:nvPr/>
        </p:nvSpPr>
        <p:spPr>
          <a:xfrm>
            <a:off x="9596760" y="399494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400"/>
          </a:p>
          <a:p>
            <a:pPr algn="ctr"/>
            <a:r>
              <a:rPr lang="nl-BE" sz="1400"/>
              <a:t>Bestaande overheidsbronnen raadplegen</a:t>
            </a:r>
          </a:p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99608E3F-1AF7-1425-0D16-89386D71DE0A}"/>
              </a:ext>
            </a:extLst>
          </p:cNvPr>
          <p:cNvSpPr/>
          <p:nvPr/>
        </p:nvSpPr>
        <p:spPr>
          <a:xfrm>
            <a:off x="9811303" y="5036788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Zorgaanbieders zelf via </a:t>
            </a:r>
          </a:p>
          <a:p>
            <a:pPr lvl="0" algn="ctr"/>
            <a:r>
              <a:rPr lang="nl-BE" sz="1400"/>
              <a:t>gedeelde </a:t>
            </a:r>
            <a:r>
              <a:rPr lang="nl-BE" sz="1400" err="1"/>
              <a:t>verantwoordelijk-heid</a:t>
            </a:r>
            <a:endParaRPr lang="nl-BE" sz="1400"/>
          </a:p>
          <a:p>
            <a:pPr algn="ctr"/>
            <a:endParaRPr lang="nl-BE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5063265E-379B-0A4F-EF42-2E42C32B972D}"/>
              </a:ext>
            </a:extLst>
          </p:cNvPr>
          <p:cNvSpPr/>
          <p:nvPr/>
        </p:nvSpPr>
        <p:spPr>
          <a:xfrm>
            <a:off x="10955603" y="4523362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Alle gebruikers via meldingen via ‘suggestie tot wijziging’</a:t>
            </a:r>
          </a:p>
          <a:p>
            <a:pPr algn="ctr"/>
            <a:endParaRPr lang="nl-BE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7D9B34FB-3870-4385-3DA1-C52F3AAD4687}"/>
              </a:ext>
            </a:extLst>
          </p:cNvPr>
          <p:cNvSpPr/>
          <p:nvPr/>
        </p:nvSpPr>
        <p:spPr>
          <a:xfrm>
            <a:off x="10631006" y="5749960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Departement Zorg via regionale werking</a:t>
            </a:r>
          </a:p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48225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462802-FE84-67EC-02E6-A1E804BC5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AD423F6D-3CED-4B9E-A8C9-185074B8701F}"/>
              </a:ext>
            </a:extLst>
          </p:cNvPr>
          <p:cNvSpPr/>
          <p:nvPr/>
        </p:nvSpPr>
        <p:spPr>
          <a:xfrm>
            <a:off x="3053918" y="2317071"/>
            <a:ext cx="2743200" cy="2547892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  <a:p>
            <a:pPr algn="ctr"/>
            <a:r>
              <a:rPr lang="nl-BE"/>
              <a:t>Uitdaging = volledig en actueel zijn</a:t>
            </a:r>
          </a:p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6F9FDC54-45F9-C5E2-8243-1F0C889A5920}"/>
              </a:ext>
            </a:extLst>
          </p:cNvPr>
          <p:cNvSpPr/>
          <p:nvPr/>
        </p:nvSpPr>
        <p:spPr>
          <a:xfrm>
            <a:off x="3351319" y="939378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400"/>
          </a:p>
          <a:p>
            <a:pPr algn="ctr"/>
            <a:r>
              <a:rPr lang="nl-BE" sz="1400"/>
              <a:t>Bestaande overheidsbronnen raadplegen</a:t>
            </a:r>
          </a:p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99608E3F-1AF7-1425-0D16-89386D71DE0A}"/>
              </a:ext>
            </a:extLst>
          </p:cNvPr>
          <p:cNvSpPr/>
          <p:nvPr/>
        </p:nvSpPr>
        <p:spPr>
          <a:xfrm>
            <a:off x="5370638" y="2517008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Zorgaanbieders zelf via </a:t>
            </a:r>
          </a:p>
          <a:p>
            <a:pPr lvl="0" algn="ctr"/>
            <a:r>
              <a:rPr lang="nl-BE" sz="1400"/>
              <a:t>gedeelde </a:t>
            </a:r>
            <a:r>
              <a:rPr lang="nl-BE" sz="1400" err="1"/>
              <a:t>verantwoordelijk-heid</a:t>
            </a:r>
            <a:endParaRPr lang="nl-BE" sz="1400"/>
          </a:p>
          <a:p>
            <a:pPr algn="ctr"/>
            <a:endParaRPr lang="nl-BE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5063265E-379B-0A4F-EF42-2E42C32B972D}"/>
              </a:ext>
            </a:extLst>
          </p:cNvPr>
          <p:cNvSpPr/>
          <p:nvPr/>
        </p:nvSpPr>
        <p:spPr>
          <a:xfrm>
            <a:off x="3435481" y="4236302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Alle gebruikers via meldingen via ‘suggestie tot wijziging’</a:t>
            </a:r>
          </a:p>
          <a:p>
            <a:pPr algn="ctr"/>
            <a:endParaRPr lang="nl-BE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7D9B34FB-3870-4385-3DA1-C52F3AAD4687}"/>
              </a:ext>
            </a:extLst>
          </p:cNvPr>
          <p:cNvSpPr/>
          <p:nvPr/>
        </p:nvSpPr>
        <p:spPr>
          <a:xfrm>
            <a:off x="1267461" y="2587840"/>
            <a:ext cx="2148397" cy="2006354"/>
          </a:xfrm>
          <a:prstGeom prst="ellipse">
            <a:avLst/>
          </a:prstGeom>
          <a:solidFill>
            <a:srgbClr val="80B6E4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BE" sz="1400"/>
          </a:p>
          <a:p>
            <a:pPr lvl="0" algn="ctr"/>
            <a:r>
              <a:rPr lang="nl-BE" sz="1400"/>
              <a:t>Departement Zorg via regionale werking</a:t>
            </a:r>
          </a:p>
          <a:p>
            <a:pPr algn="ctr"/>
            <a:endParaRPr lang="nl-BE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4F512112-5E7B-FD1F-F088-7F645AACF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000" y="217562"/>
            <a:ext cx="7416000" cy="1116000"/>
          </a:xfrm>
        </p:spPr>
        <p:txBody>
          <a:bodyPr/>
          <a:lstStyle/>
          <a:p>
            <a:r>
              <a:rPr lang="nl-NL"/>
              <a:t>Hoe komen gegevens in de Sociale Kaart? Hoe blijven ze actueel?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9185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C112CA-0AF2-635F-14E4-871660A1D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b="1">
                <a:latin typeface="+mj-lt"/>
              </a:rPr>
              <a:t>Een actuele Sociale Kaart =</a:t>
            </a:r>
            <a:br>
              <a:rPr lang="nl-BE" b="1">
                <a:latin typeface="+mj-lt"/>
              </a:rPr>
            </a:br>
            <a:r>
              <a:rPr lang="nl-BE" b="1">
                <a:latin typeface="+mj-lt"/>
              </a:rPr>
              <a:t>gedeelde verantwoordelijkheid</a:t>
            </a:r>
            <a:endParaRPr lang="nl-BE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74B201A-2A41-29BB-0009-7FAE54D29711}"/>
              </a:ext>
            </a:extLst>
          </p:cNvPr>
          <p:cNvSpPr txBox="1">
            <a:spLocks/>
          </p:cNvSpPr>
          <p:nvPr/>
        </p:nvSpPr>
        <p:spPr>
          <a:xfrm>
            <a:off x="1296000" y="2430766"/>
            <a:ext cx="7416000" cy="18299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2200" b="1" kern="1200" spc="0">
                <a:solidFill>
                  <a:srgbClr val="373736"/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3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4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5"/>
              </a:buBlip>
              <a:defRPr sz="2000" kern="1200" spc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2000" kern="1200" spc="0" baseline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0"/>
              <a:t>Er wordt geen info gevraagd aan de zorgaanbieders die al bij de overheid gekend is =&gt; via koppeling met overheidsbronnen.</a:t>
            </a:r>
          </a:p>
          <a:p>
            <a:pPr>
              <a:buNone/>
            </a:pPr>
            <a:endParaRPr lang="nl-NL" b="0"/>
          </a:p>
          <a:p>
            <a:r>
              <a:rPr lang="nl-NL" b="0"/>
              <a:t>De gegevens die de overheid niet weet, worden aangevuld en actueel gehouden door de zorgaanbieders zelf.</a:t>
            </a:r>
            <a:endParaRPr lang="nl-BE" b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4FCBE44-3C73-A86A-F54F-475F129AF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073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8" ma:contentTypeDescription="Een nieuw document maken." ma:contentTypeScope="" ma:versionID="3202372b075ee18dea42cc5fec75e21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1ce8bbb0d701ba3a74127b854cb9e674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</documentManagement>
</p:properties>
</file>

<file path=customXml/itemProps1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6CD3BD-1385-4D38-8982-749641A1ECDD}">
  <ds:schemaRefs>
    <ds:schemaRef ds:uri="04aa7712-e657-4542-8a60-41d56582ec84"/>
    <ds:schemaRef ds:uri="8962c94e-82ee-4bf5-ba06-66eb93334c9b"/>
    <ds:schemaRef ds:uri="9a9ec0f0-7796-43d0-ac1f-4c8c46ee0b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542417C-1B2B-43E3-9850-BD5AC0818BBB}">
  <ds:schemaRefs>
    <ds:schemaRef ds:uri="04aa7712-e657-4542-8a60-41d56582ec84"/>
    <ds:schemaRef ds:uri="8962c94e-82ee-4bf5-ba06-66eb93334c9b"/>
    <ds:schemaRef ds:uri="9a9ec0f0-7796-43d0-ac1f-4c8c46ee0bd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0</TotalTime>
  <Words>137</Words>
  <Application>Microsoft Office PowerPoint</Application>
  <PresentationFormat>Diavoorstelling (4:3)</PresentationFormat>
  <Paragraphs>33</Paragraphs>
  <Slides>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FlandersArtSans-Light</vt:lpstr>
      <vt:lpstr>FlandersArtSans-Regular</vt:lpstr>
      <vt:lpstr>Presentatie_De Sociale Kaart</vt:lpstr>
      <vt:lpstr>Sociale kaart_aanpassing</vt:lpstr>
      <vt:lpstr>Hoe komen gegevens in de Sociale Kaart? Hoe blijven ze actueel? </vt:lpstr>
      <vt:lpstr>Hoe komen gegevens in de Sociale Kaart? Hoe blijven ze actueel?</vt:lpstr>
      <vt:lpstr>Een actuele Sociale Kaart = gedeelde verantwoordelijkheid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Devadder Phebe</dc:creator>
  <cp:lastModifiedBy>Devadder Phebe</cp:lastModifiedBy>
  <cp:revision>18</cp:revision>
  <dcterms:created xsi:type="dcterms:W3CDTF">2023-10-09T13:52:27Z</dcterms:created>
  <dcterms:modified xsi:type="dcterms:W3CDTF">2024-08-14T07:05:02Z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