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2" r:id="rId5"/>
  </p:sldMasterIdLst>
  <p:notesMasterIdLst>
    <p:notesMasterId r:id="rId14"/>
  </p:notesMasterIdLst>
  <p:handoutMasterIdLst>
    <p:handoutMasterId r:id="rId15"/>
  </p:handoutMasterIdLst>
  <p:sldIdLst>
    <p:sldId id="410" r:id="rId6"/>
    <p:sldId id="347" r:id="rId7"/>
    <p:sldId id="311" r:id="rId8"/>
    <p:sldId id="465" r:id="rId9"/>
    <p:sldId id="348" r:id="rId10"/>
    <p:sldId id="494" r:id="rId11"/>
    <p:sldId id="457" r:id="rId12"/>
    <p:sldId id="484" r:id="rId1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55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D47301-BF15-F41C-C40D-D3D9FA177423}" name="Lauwers Leen" initials="LL" userId="S::leen.lauwers@vlaanderen.be::b07259d2-56e0-4213-9c51-0ac00f7e1cb2" providerId="AD"/>
  <p188:author id="{FFA9A2C8-3F53-9D0D-2152-DA38D77D94CF}" name="Devadder Phebe" initials="DP" userId="S::phebe.devadder@vlaanderen.be::e067ce41-2ca1-43f3-afcf-6267d7dfa7a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B6E4"/>
    <a:srgbClr val="717171"/>
    <a:srgbClr val="0F4C81"/>
    <a:srgbClr val="384F81"/>
    <a:srgbClr val="373736"/>
    <a:srgbClr val="657F00"/>
    <a:srgbClr val="8BAE00"/>
    <a:srgbClr val="912D2D"/>
    <a:srgbClr val="646464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  <p:guide pos="55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vadder Phebe" userId="e067ce41-2ca1-43f3-afcf-6267d7dfa7ac" providerId="ADAL" clId="{39A30498-3CB9-450F-9460-4891F4BC564F}"/>
    <pc:docChg chg="undo custSel addSld delSld addMainMaster delMainMaster">
      <pc:chgData name="Devadder Phebe" userId="e067ce41-2ca1-43f3-afcf-6267d7dfa7ac" providerId="ADAL" clId="{39A30498-3CB9-450F-9460-4891F4BC564F}" dt="2024-08-14T07:02:14.445" v="78" actId="47"/>
      <pc:docMkLst>
        <pc:docMk/>
      </pc:docMkLst>
      <pc:sldChg chg="del">
        <pc:chgData name="Devadder Phebe" userId="e067ce41-2ca1-43f3-afcf-6267d7dfa7ac" providerId="ADAL" clId="{39A30498-3CB9-450F-9460-4891F4BC564F}" dt="2024-08-14T07:01:54.992" v="3" actId="47"/>
        <pc:sldMkLst>
          <pc:docMk/>
          <pc:sldMk cId="2136100334" sldId="262"/>
        </pc:sldMkLst>
      </pc:sldChg>
      <pc:sldChg chg="del">
        <pc:chgData name="Devadder Phebe" userId="e067ce41-2ca1-43f3-afcf-6267d7dfa7ac" providerId="ADAL" clId="{39A30498-3CB9-450F-9460-4891F4BC564F}" dt="2024-08-14T07:01:57.323" v="54" actId="47"/>
        <pc:sldMkLst>
          <pc:docMk/>
          <pc:sldMk cId="866991962" sldId="277"/>
        </pc:sldMkLst>
      </pc:sldChg>
      <pc:sldChg chg="add del">
        <pc:chgData name="Devadder Phebe" userId="e067ce41-2ca1-43f3-afcf-6267d7dfa7ac" providerId="ADAL" clId="{39A30498-3CB9-450F-9460-4891F4BC564F}" dt="2024-08-14T07:02:12.965" v="77" actId="47"/>
        <pc:sldMkLst>
          <pc:docMk/>
          <pc:sldMk cId="4109500735" sldId="279"/>
        </pc:sldMkLst>
      </pc:sldChg>
      <pc:sldChg chg="del">
        <pc:chgData name="Devadder Phebe" userId="e067ce41-2ca1-43f3-afcf-6267d7dfa7ac" providerId="ADAL" clId="{39A30498-3CB9-450F-9460-4891F4BC564F}" dt="2024-08-14T07:01:55.935" v="12" actId="47"/>
        <pc:sldMkLst>
          <pc:docMk/>
          <pc:sldMk cId="2352811637" sldId="281"/>
        </pc:sldMkLst>
      </pc:sldChg>
      <pc:sldChg chg="del">
        <pc:chgData name="Devadder Phebe" userId="e067ce41-2ca1-43f3-afcf-6267d7dfa7ac" providerId="ADAL" clId="{39A30498-3CB9-450F-9460-4891F4BC564F}" dt="2024-08-14T07:01:56.835" v="39" actId="47"/>
        <pc:sldMkLst>
          <pc:docMk/>
          <pc:sldMk cId="1021950305" sldId="283"/>
        </pc:sldMkLst>
      </pc:sldChg>
      <pc:sldChg chg="del">
        <pc:chgData name="Devadder Phebe" userId="e067ce41-2ca1-43f3-afcf-6267d7dfa7ac" providerId="ADAL" clId="{39A30498-3CB9-450F-9460-4891F4BC564F}" dt="2024-08-14T07:01:56.403" v="26" actId="47"/>
        <pc:sldMkLst>
          <pc:docMk/>
          <pc:sldMk cId="2096563012" sldId="285"/>
        </pc:sldMkLst>
      </pc:sldChg>
      <pc:sldChg chg="add del">
        <pc:chgData name="Devadder Phebe" userId="e067ce41-2ca1-43f3-afcf-6267d7dfa7ac" providerId="ADAL" clId="{39A30498-3CB9-450F-9460-4891F4BC564F}" dt="2024-08-14T07:02:01.208" v="69" actId="47"/>
        <pc:sldMkLst>
          <pc:docMk/>
          <pc:sldMk cId="3453649565" sldId="311"/>
        </pc:sldMkLst>
      </pc:sldChg>
      <pc:sldChg chg="del">
        <pc:chgData name="Devadder Phebe" userId="e067ce41-2ca1-43f3-afcf-6267d7dfa7ac" providerId="ADAL" clId="{39A30498-3CB9-450F-9460-4891F4BC564F}" dt="2024-08-14T07:01:56.103" v="17" actId="47"/>
        <pc:sldMkLst>
          <pc:docMk/>
          <pc:sldMk cId="1507695078" sldId="343"/>
        </pc:sldMkLst>
      </pc:sldChg>
      <pc:sldChg chg="del">
        <pc:chgData name="Devadder Phebe" userId="e067ce41-2ca1-43f3-afcf-6267d7dfa7ac" providerId="ADAL" clId="{39A30498-3CB9-450F-9460-4891F4BC564F}" dt="2024-08-14T07:01:56.181" v="18" actId="47"/>
        <pc:sldMkLst>
          <pc:docMk/>
          <pc:sldMk cId="701919869" sldId="346"/>
        </pc:sldMkLst>
      </pc:sldChg>
      <pc:sldChg chg="add del">
        <pc:chgData name="Devadder Phebe" userId="e067ce41-2ca1-43f3-afcf-6267d7dfa7ac" providerId="ADAL" clId="{39A30498-3CB9-450F-9460-4891F4BC564F}" dt="2024-08-14T07:02:00.672" v="68" actId="47"/>
        <pc:sldMkLst>
          <pc:docMk/>
          <pc:sldMk cId="566963711" sldId="347"/>
        </pc:sldMkLst>
      </pc:sldChg>
      <pc:sldChg chg="add del">
        <pc:chgData name="Devadder Phebe" userId="e067ce41-2ca1-43f3-afcf-6267d7dfa7ac" providerId="ADAL" clId="{39A30498-3CB9-450F-9460-4891F4BC564F}" dt="2024-08-14T07:02:01.951" v="71" actId="47"/>
        <pc:sldMkLst>
          <pc:docMk/>
          <pc:sldMk cId="1205286126" sldId="348"/>
        </pc:sldMkLst>
      </pc:sldChg>
      <pc:sldChg chg="del">
        <pc:chgData name="Devadder Phebe" userId="e067ce41-2ca1-43f3-afcf-6267d7dfa7ac" providerId="ADAL" clId="{39A30498-3CB9-450F-9460-4891F4BC564F}" dt="2024-08-14T07:01:56.381" v="25" actId="47"/>
        <pc:sldMkLst>
          <pc:docMk/>
          <pc:sldMk cId="677861933" sldId="359"/>
        </pc:sldMkLst>
      </pc:sldChg>
      <pc:sldChg chg="del">
        <pc:chgData name="Devadder Phebe" userId="e067ce41-2ca1-43f3-afcf-6267d7dfa7ac" providerId="ADAL" clId="{39A30498-3CB9-450F-9460-4891F4BC564F}" dt="2024-08-14T07:01:56.458" v="28" actId="47"/>
        <pc:sldMkLst>
          <pc:docMk/>
          <pc:sldMk cId="4144031204" sldId="360"/>
        </pc:sldMkLst>
      </pc:sldChg>
      <pc:sldChg chg="del">
        <pc:chgData name="Devadder Phebe" userId="e067ce41-2ca1-43f3-afcf-6267d7dfa7ac" providerId="ADAL" clId="{39A30498-3CB9-450F-9460-4891F4BC564F}" dt="2024-08-14T07:01:56.489" v="29" actId="47"/>
        <pc:sldMkLst>
          <pc:docMk/>
          <pc:sldMk cId="2671667050" sldId="361"/>
        </pc:sldMkLst>
      </pc:sldChg>
      <pc:sldChg chg="del">
        <pc:chgData name="Devadder Phebe" userId="e067ce41-2ca1-43f3-afcf-6267d7dfa7ac" providerId="ADAL" clId="{39A30498-3CB9-450F-9460-4891F4BC564F}" dt="2024-08-14T07:01:56.596" v="32" actId="47"/>
        <pc:sldMkLst>
          <pc:docMk/>
          <pc:sldMk cId="1851633189" sldId="362"/>
        </pc:sldMkLst>
      </pc:sldChg>
      <pc:sldChg chg="del">
        <pc:chgData name="Devadder Phebe" userId="e067ce41-2ca1-43f3-afcf-6267d7dfa7ac" providerId="ADAL" clId="{39A30498-3CB9-450F-9460-4891F4BC564F}" dt="2024-08-14T07:01:56.626" v="33" actId="47"/>
        <pc:sldMkLst>
          <pc:docMk/>
          <pc:sldMk cId="157244756" sldId="363"/>
        </pc:sldMkLst>
      </pc:sldChg>
      <pc:sldChg chg="del">
        <pc:chgData name="Devadder Phebe" userId="e067ce41-2ca1-43f3-afcf-6267d7dfa7ac" providerId="ADAL" clId="{39A30498-3CB9-450F-9460-4891F4BC564F}" dt="2024-08-14T07:01:57.262" v="52" actId="47"/>
        <pc:sldMkLst>
          <pc:docMk/>
          <pc:sldMk cId="2820209122" sldId="372"/>
        </pc:sldMkLst>
      </pc:sldChg>
      <pc:sldChg chg="del">
        <pc:chgData name="Devadder Phebe" userId="e067ce41-2ca1-43f3-afcf-6267d7dfa7ac" providerId="ADAL" clId="{39A30498-3CB9-450F-9460-4891F4BC564F}" dt="2024-08-14T07:01:57.292" v="53" actId="47"/>
        <pc:sldMkLst>
          <pc:docMk/>
          <pc:sldMk cId="3289670151" sldId="373"/>
        </pc:sldMkLst>
      </pc:sldChg>
      <pc:sldChg chg="del">
        <pc:chgData name="Devadder Phebe" userId="e067ce41-2ca1-43f3-afcf-6267d7dfa7ac" providerId="ADAL" clId="{39A30498-3CB9-450F-9460-4891F4BC564F}" dt="2024-08-14T07:01:57.184" v="50" actId="47"/>
        <pc:sldMkLst>
          <pc:docMk/>
          <pc:sldMk cId="2168160180" sldId="376"/>
        </pc:sldMkLst>
      </pc:sldChg>
      <pc:sldChg chg="del">
        <pc:chgData name="Devadder Phebe" userId="e067ce41-2ca1-43f3-afcf-6267d7dfa7ac" providerId="ADAL" clId="{39A30498-3CB9-450F-9460-4891F4BC564F}" dt="2024-08-14T07:01:56.238" v="21" actId="47"/>
        <pc:sldMkLst>
          <pc:docMk/>
          <pc:sldMk cId="410295757" sldId="381"/>
        </pc:sldMkLst>
      </pc:sldChg>
      <pc:sldChg chg="del">
        <pc:chgData name="Devadder Phebe" userId="e067ce41-2ca1-43f3-afcf-6267d7dfa7ac" providerId="ADAL" clId="{39A30498-3CB9-450F-9460-4891F4BC564F}" dt="2024-08-14T07:01:56.270" v="22" actId="47"/>
        <pc:sldMkLst>
          <pc:docMk/>
          <pc:sldMk cId="1091783698" sldId="382"/>
        </pc:sldMkLst>
      </pc:sldChg>
      <pc:sldChg chg="del">
        <pc:chgData name="Devadder Phebe" userId="e067ce41-2ca1-43f3-afcf-6267d7dfa7ac" providerId="ADAL" clId="{39A30498-3CB9-450F-9460-4891F4BC564F}" dt="2024-08-14T07:01:55.905" v="11" actId="47"/>
        <pc:sldMkLst>
          <pc:docMk/>
          <pc:sldMk cId="3265421677" sldId="397"/>
        </pc:sldMkLst>
      </pc:sldChg>
      <pc:sldChg chg="del">
        <pc:chgData name="Devadder Phebe" userId="e067ce41-2ca1-43f3-afcf-6267d7dfa7ac" providerId="ADAL" clId="{39A30498-3CB9-450F-9460-4891F4BC564F}" dt="2024-08-14T07:01:56.190" v="19" actId="47"/>
        <pc:sldMkLst>
          <pc:docMk/>
          <pc:sldMk cId="825638318" sldId="404"/>
        </pc:sldMkLst>
      </pc:sldChg>
      <pc:sldChg chg="del">
        <pc:chgData name="Devadder Phebe" userId="e067ce41-2ca1-43f3-afcf-6267d7dfa7ac" providerId="ADAL" clId="{39A30498-3CB9-450F-9460-4891F4BC564F}" dt="2024-08-14T07:01:56.538" v="30" actId="47"/>
        <pc:sldMkLst>
          <pc:docMk/>
          <pc:sldMk cId="2940664604" sldId="406"/>
        </pc:sldMkLst>
      </pc:sldChg>
      <pc:sldChg chg="del">
        <pc:chgData name="Devadder Phebe" userId="e067ce41-2ca1-43f3-afcf-6267d7dfa7ac" providerId="ADAL" clId="{39A30498-3CB9-450F-9460-4891F4BC564F}" dt="2024-08-14T07:01:56.660" v="34" actId="47"/>
        <pc:sldMkLst>
          <pc:docMk/>
          <pc:sldMk cId="217541127" sldId="407"/>
        </pc:sldMkLst>
      </pc:sldChg>
      <pc:sldChg chg="del">
        <pc:chgData name="Devadder Phebe" userId="e067ce41-2ca1-43f3-afcf-6267d7dfa7ac" providerId="ADAL" clId="{39A30498-3CB9-450F-9460-4891F4BC564F}" dt="2024-08-14T07:01:56.689" v="35" actId="47"/>
        <pc:sldMkLst>
          <pc:docMk/>
          <pc:sldMk cId="2539217612" sldId="408"/>
        </pc:sldMkLst>
      </pc:sldChg>
      <pc:sldChg chg="add del">
        <pc:chgData name="Devadder Phebe" userId="e067ce41-2ca1-43f3-afcf-6267d7dfa7ac" providerId="ADAL" clId="{39A30498-3CB9-450F-9460-4891F4BC564F}" dt="2024-08-14T07:02:14.445" v="78" actId="47"/>
        <pc:sldMkLst>
          <pc:docMk/>
          <pc:sldMk cId="3350021304" sldId="409"/>
        </pc:sldMkLst>
      </pc:sldChg>
      <pc:sldChg chg="add del">
        <pc:chgData name="Devadder Phebe" userId="e067ce41-2ca1-43f3-afcf-6267d7dfa7ac" providerId="ADAL" clId="{39A30498-3CB9-450F-9460-4891F4BC564F}" dt="2024-08-14T07:02:00.106" v="67" actId="47"/>
        <pc:sldMkLst>
          <pc:docMk/>
          <pc:sldMk cId="1242702740" sldId="410"/>
        </pc:sldMkLst>
      </pc:sldChg>
      <pc:sldChg chg="del">
        <pc:chgData name="Devadder Phebe" userId="e067ce41-2ca1-43f3-afcf-6267d7dfa7ac" providerId="ADAL" clId="{39A30498-3CB9-450F-9460-4891F4BC564F}" dt="2024-08-14T07:01:56.993" v="44" actId="47"/>
        <pc:sldMkLst>
          <pc:docMk/>
          <pc:sldMk cId="1237810562" sldId="438"/>
        </pc:sldMkLst>
      </pc:sldChg>
      <pc:sldChg chg="del">
        <pc:chgData name="Devadder Phebe" userId="e067ce41-2ca1-43f3-afcf-6267d7dfa7ac" providerId="ADAL" clId="{39A30498-3CB9-450F-9460-4891F4BC564F}" dt="2024-08-14T07:01:57.058" v="46" actId="47"/>
        <pc:sldMkLst>
          <pc:docMk/>
          <pc:sldMk cId="1887725975" sldId="439"/>
        </pc:sldMkLst>
      </pc:sldChg>
      <pc:sldChg chg="del">
        <pc:chgData name="Devadder Phebe" userId="e067ce41-2ca1-43f3-afcf-6267d7dfa7ac" providerId="ADAL" clId="{39A30498-3CB9-450F-9460-4891F4BC564F}" dt="2024-08-14T07:01:57.089" v="47" actId="47"/>
        <pc:sldMkLst>
          <pc:docMk/>
          <pc:sldMk cId="1208807158" sldId="440"/>
        </pc:sldMkLst>
      </pc:sldChg>
      <pc:sldChg chg="del">
        <pc:chgData name="Devadder Phebe" userId="e067ce41-2ca1-43f3-afcf-6267d7dfa7ac" providerId="ADAL" clId="{39A30498-3CB9-450F-9460-4891F4BC564F}" dt="2024-08-14T07:01:57.214" v="51" actId="47"/>
        <pc:sldMkLst>
          <pc:docMk/>
          <pc:sldMk cId="1858569484" sldId="442"/>
        </pc:sldMkLst>
      </pc:sldChg>
      <pc:sldChg chg="add del">
        <pc:chgData name="Devadder Phebe" userId="e067ce41-2ca1-43f3-afcf-6267d7dfa7ac" providerId="ADAL" clId="{39A30498-3CB9-450F-9460-4891F4BC564F}" dt="2024-08-14T07:02:03.022" v="73" actId="47"/>
        <pc:sldMkLst>
          <pc:docMk/>
          <pc:sldMk cId="350333853" sldId="457"/>
        </pc:sldMkLst>
      </pc:sldChg>
      <pc:sldChg chg="del">
        <pc:chgData name="Devadder Phebe" userId="e067ce41-2ca1-43f3-afcf-6267d7dfa7ac" providerId="ADAL" clId="{39A30498-3CB9-450F-9460-4891F4BC564F}" dt="2024-08-14T07:01:57.353" v="55" actId="47"/>
        <pc:sldMkLst>
          <pc:docMk/>
          <pc:sldMk cId="2204628516" sldId="458"/>
        </pc:sldMkLst>
      </pc:sldChg>
      <pc:sldChg chg="del">
        <pc:chgData name="Devadder Phebe" userId="e067ce41-2ca1-43f3-afcf-6267d7dfa7ac" providerId="ADAL" clId="{39A30498-3CB9-450F-9460-4891F4BC564F}" dt="2024-08-14T07:01:55.966" v="13" actId="47"/>
        <pc:sldMkLst>
          <pc:docMk/>
          <pc:sldMk cId="1902341510" sldId="459"/>
        </pc:sldMkLst>
      </pc:sldChg>
      <pc:sldChg chg="del">
        <pc:chgData name="Devadder Phebe" userId="e067ce41-2ca1-43f3-afcf-6267d7dfa7ac" providerId="ADAL" clId="{39A30498-3CB9-450F-9460-4891F4BC564F}" dt="2024-08-14T07:01:55.993" v="14" actId="47"/>
        <pc:sldMkLst>
          <pc:docMk/>
          <pc:sldMk cId="184382056" sldId="460"/>
        </pc:sldMkLst>
      </pc:sldChg>
      <pc:sldChg chg="del">
        <pc:chgData name="Devadder Phebe" userId="e067ce41-2ca1-43f3-afcf-6267d7dfa7ac" providerId="ADAL" clId="{39A30498-3CB9-450F-9460-4891F4BC564F}" dt="2024-08-14T07:01:55.711" v="5" actId="47"/>
        <pc:sldMkLst>
          <pc:docMk/>
          <pc:sldMk cId="948225703" sldId="461"/>
        </pc:sldMkLst>
      </pc:sldChg>
      <pc:sldChg chg="del">
        <pc:chgData name="Devadder Phebe" userId="e067ce41-2ca1-43f3-afcf-6267d7dfa7ac" providerId="ADAL" clId="{39A30498-3CB9-450F-9460-4891F4BC564F}" dt="2024-08-14T07:01:55.818" v="8" actId="47"/>
        <pc:sldMkLst>
          <pc:docMk/>
          <pc:sldMk cId="1613980842" sldId="462"/>
        </pc:sldMkLst>
      </pc:sldChg>
      <pc:sldChg chg="del">
        <pc:chgData name="Devadder Phebe" userId="e067ce41-2ca1-43f3-afcf-6267d7dfa7ac" providerId="ADAL" clId="{39A30498-3CB9-450F-9460-4891F4BC564F}" dt="2024-08-14T07:01:56.312" v="23" actId="47"/>
        <pc:sldMkLst>
          <pc:docMk/>
          <pc:sldMk cId="1388930674" sldId="463"/>
        </pc:sldMkLst>
      </pc:sldChg>
      <pc:sldChg chg="del">
        <pc:chgData name="Devadder Phebe" userId="e067ce41-2ca1-43f3-afcf-6267d7dfa7ac" providerId="ADAL" clId="{39A30498-3CB9-450F-9460-4891F4BC564F}" dt="2024-08-14T07:01:56.797" v="38" actId="47"/>
        <pc:sldMkLst>
          <pc:docMk/>
          <pc:sldMk cId="2330803318" sldId="464"/>
        </pc:sldMkLst>
      </pc:sldChg>
      <pc:sldChg chg="add del">
        <pc:chgData name="Devadder Phebe" userId="e067ce41-2ca1-43f3-afcf-6267d7dfa7ac" providerId="ADAL" clId="{39A30498-3CB9-450F-9460-4891F4BC564F}" dt="2024-08-14T07:02:01.599" v="70" actId="47"/>
        <pc:sldMkLst>
          <pc:docMk/>
          <pc:sldMk cId="3519786632" sldId="465"/>
        </pc:sldMkLst>
      </pc:sldChg>
      <pc:sldChg chg="del">
        <pc:chgData name="Devadder Phebe" userId="e067ce41-2ca1-43f3-afcf-6267d7dfa7ac" providerId="ADAL" clId="{39A30498-3CB9-450F-9460-4891F4BC564F}" dt="2024-08-14T07:01:56.427" v="27" actId="47"/>
        <pc:sldMkLst>
          <pc:docMk/>
          <pc:sldMk cId="1530454709" sldId="468"/>
        </pc:sldMkLst>
      </pc:sldChg>
      <pc:sldChg chg="del">
        <pc:chgData name="Devadder Phebe" userId="e067ce41-2ca1-43f3-afcf-6267d7dfa7ac" providerId="ADAL" clId="{39A30498-3CB9-450F-9460-4891F4BC564F}" dt="2024-08-14T07:01:56.341" v="24" actId="47"/>
        <pc:sldMkLst>
          <pc:docMk/>
          <pc:sldMk cId="3868757561" sldId="469"/>
        </pc:sldMkLst>
      </pc:sldChg>
      <pc:sldChg chg="del">
        <pc:chgData name="Devadder Phebe" userId="e067ce41-2ca1-43f3-afcf-6267d7dfa7ac" providerId="ADAL" clId="{39A30498-3CB9-450F-9460-4891F4BC564F}" dt="2024-08-14T07:01:56.567" v="31" actId="47"/>
        <pc:sldMkLst>
          <pc:docMk/>
          <pc:sldMk cId="1900248297" sldId="470"/>
        </pc:sldMkLst>
      </pc:sldChg>
      <pc:sldChg chg="del">
        <pc:chgData name="Devadder Phebe" userId="e067ce41-2ca1-43f3-afcf-6267d7dfa7ac" providerId="ADAL" clId="{39A30498-3CB9-450F-9460-4891F4BC564F}" dt="2024-08-14T07:01:56.048" v="15" actId="47"/>
        <pc:sldMkLst>
          <pc:docMk/>
          <pc:sldMk cId="421466677" sldId="472"/>
        </pc:sldMkLst>
      </pc:sldChg>
      <pc:sldChg chg="del">
        <pc:chgData name="Devadder Phebe" userId="e067ce41-2ca1-43f3-afcf-6267d7dfa7ac" providerId="ADAL" clId="{39A30498-3CB9-450F-9460-4891F4BC564F}" dt="2024-08-14T07:01:51.386" v="0" actId="47"/>
        <pc:sldMkLst>
          <pc:docMk/>
          <pc:sldMk cId="2120648949" sldId="473"/>
        </pc:sldMkLst>
      </pc:sldChg>
      <pc:sldChg chg="del">
        <pc:chgData name="Devadder Phebe" userId="e067ce41-2ca1-43f3-afcf-6267d7dfa7ac" providerId="ADAL" clId="{39A30498-3CB9-450F-9460-4891F4BC564F}" dt="2024-08-14T07:01:56.734" v="36" actId="47"/>
        <pc:sldMkLst>
          <pc:docMk/>
          <pc:sldMk cId="253688164" sldId="474"/>
        </pc:sldMkLst>
      </pc:sldChg>
      <pc:sldChg chg="del">
        <pc:chgData name="Devadder Phebe" userId="e067ce41-2ca1-43f3-afcf-6267d7dfa7ac" providerId="ADAL" clId="{39A30498-3CB9-450F-9460-4891F4BC564F}" dt="2024-08-14T07:01:56.864" v="40" actId="47"/>
        <pc:sldMkLst>
          <pc:docMk/>
          <pc:sldMk cId="2421720156" sldId="475"/>
        </pc:sldMkLst>
      </pc:sldChg>
      <pc:sldChg chg="del">
        <pc:chgData name="Devadder Phebe" userId="e067ce41-2ca1-43f3-afcf-6267d7dfa7ac" providerId="ADAL" clId="{39A30498-3CB9-450F-9460-4891F4BC564F}" dt="2024-08-14T07:01:57.031" v="45" actId="47"/>
        <pc:sldMkLst>
          <pc:docMk/>
          <pc:sldMk cId="37073752" sldId="477"/>
        </pc:sldMkLst>
      </pc:sldChg>
      <pc:sldChg chg="del">
        <pc:chgData name="Devadder Phebe" userId="e067ce41-2ca1-43f3-afcf-6267d7dfa7ac" providerId="ADAL" clId="{39A30498-3CB9-450F-9460-4891F4BC564F}" dt="2024-08-14T07:01:57.122" v="48" actId="47"/>
        <pc:sldMkLst>
          <pc:docMk/>
          <pc:sldMk cId="718544629" sldId="478"/>
        </pc:sldMkLst>
      </pc:sldChg>
      <pc:sldChg chg="del">
        <pc:chgData name="Devadder Phebe" userId="e067ce41-2ca1-43f3-afcf-6267d7dfa7ac" providerId="ADAL" clId="{39A30498-3CB9-450F-9460-4891F4BC564F}" dt="2024-08-14T07:01:56.894" v="41" actId="47"/>
        <pc:sldMkLst>
          <pc:docMk/>
          <pc:sldMk cId="2682391176" sldId="479"/>
        </pc:sldMkLst>
      </pc:sldChg>
      <pc:sldChg chg="del">
        <pc:chgData name="Devadder Phebe" userId="e067ce41-2ca1-43f3-afcf-6267d7dfa7ac" providerId="ADAL" clId="{39A30498-3CB9-450F-9460-4891F4BC564F}" dt="2024-08-14T07:01:56.928" v="42" actId="47"/>
        <pc:sldMkLst>
          <pc:docMk/>
          <pc:sldMk cId="1658297042" sldId="480"/>
        </pc:sldMkLst>
      </pc:sldChg>
      <pc:sldChg chg="del">
        <pc:chgData name="Devadder Phebe" userId="e067ce41-2ca1-43f3-afcf-6267d7dfa7ac" providerId="ADAL" clId="{39A30498-3CB9-450F-9460-4891F4BC564F}" dt="2024-08-14T07:01:56.957" v="43" actId="47"/>
        <pc:sldMkLst>
          <pc:docMk/>
          <pc:sldMk cId="1438857633" sldId="481"/>
        </pc:sldMkLst>
      </pc:sldChg>
      <pc:sldChg chg="del">
        <pc:chgData name="Devadder Phebe" userId="e067ce41-2ca1-43f3-afcf-6267d7dfa7ac" providerId="ADAL" clId="{39A30498-3CB9-450F-9460-4891F4BC564F}" dt="2024-08-14T07:01:55.763" v="7" actId="47"/>
        <pc:sldMkLst>
          <pc:docMk/>
          <pc:sldMk cId="2440732765" sldId="482"/>
        </pc:sldMkLst>
      </pc:sldChg>
      <pc:sldChg chg="add del">
        <pc:chgData name="Devadder Phebe" userId="e067ce41-2ca1-43f3-afcf-6267d7dfa7ac" providerId="ADAL" clId="{39A30498-3CB9-450F-9460-4891F4BC564F}" dt="2024-08-14T07:02:03.645" v="74" actId="47"/>
        <pc:sldMkLst>
          <pc:docMk/>
          <pc:sldMk cId="196889573" sldId="484"/>
        </pc:sldMkLst>
      </pc:sldChg>
      <pc:sldChg chg="del">
        <pc:chgData name="Devadder Phebe" userId="e067ce41-2ca1-43f3-afcf-6267d7dfa7ac" providerId="ADAL" clId="{39A30498-3CB9-450F-9460-4891F4BC564F}" dt="2024-08-14T07:01:55.876" v="10" actId="47"/>
        <pc:sldMkLst>
          <pc:docMk/>
          <pc:sldMk cId="3397871250" sldId="486"/>
        </pc:sldMkLst>
      </pc:sldChg>
      <pc:sldChg chg="del">
        <pc:chgData name="Devadder Phebe" userId="e067ce41-2ca1-43f3-afcf-6267d7dfa7ac" providerId="ADAL" clId="{39A30498-3CB9-450F-9460-4891F4BC564F}" dt="2024-08-14T07:01:52.119" v="1" actId="47"/>
        <pc:sldMkLst>
          <pc:docMk/>
          <pc:sldMk cId="3499014283" sldId="487"/>
        </pc:sldMkLst>
      </pc:sldChg>
      <pc:sldChg chg="del">
        <pc:chgData name="Devadder Phebe" userId="e067ce41-2ca1-43f3-afcf-6267d7dfa7ac" providerId="ADAL" clId="{39A30498-3CB9-450F-9460-4891F4BC564F}" dt="2024-08-14T07:01:54.725" v="2" actId="47"/>
        <pc:sldMkLst>
          <pc:docMk/>
          <pc:sldMk cId="1563578975" sldId="488"/>
        </pc:sldMkLst>
      </pc:sldChg>
      <pc:sldChg chg="del">
        <pc:chgData name="Devadder Phebe" userId="e067ce41-2ca1-43f3-afcf-6267d7dfa7ac" providerId="ADAL" clId="{39A30498-3CB9-450F-9460-4891F4BC564F}" dt="2024-08-14T07:01:56.767" v="37" actId="47"/>
        <pc:sldMkLst>
          <pc:docMk/>
          <pc:sldMk cId="527642026" sldId="490"/>
        </pc:sldMkLst>
      </pc:sldChg>
      <pc:sldChg chg="del">
        <pc:chgData name="Devadder Phebe" userId="e067ce41-2ca1-43f3-afcf-6267d7dfa7ac" providerId="ADAL" clId="{39A30498-3CB9-450F-9460-4891F4BC564F}" dt="2024-08-14T07:01:57.152" v="49" actId="47"/>
        <pc:sldMkLst>
          <pc:docMk/>
          <pc:sldMk cId="2035213278" sldId="491"/>
        </pc:sldMkLst>
      </pc:sldChg>
      <pc:sldChg chg="del">
        <pc:chgData name="Devadder Phebe" userId="e067ce41-2ca1-43f3-afcf-6267d7dfa7ac" providerId="ADAL" clId="{39A30498-3CB9-450F-9460-4891F4BC564F}" dt="2024-08-14T07:01:56.202" v="20" actId="47"/>
        <pc:sldMkLst>
          <pc:docMk/>
          <pc:sldMk cId="3709199711" sldId="492"/>
        </pc:sldMkLst>
      </pc:sldChg>
      <pc:sldChg chg="add del">
        <pc:chgData name="Devadder Phebe" userId="e067ce41-2ca1-43f3-afcf-6267d7dfa7ac" providerId="ADAL" clId="{39A30498-3CB9-450F-9460-4891F4BC564F}" dt="2024-08-14T07:02:02.452" v="72" actId="47"/>
        <pc:sldMkLst>
          <pc:docMk/>
          <pc:sldMk cId="3005380069" sldId="494"/>
        </pc:sldMkLst>
      </pc:sldChg>
      <pc:sldChg chg="del">
        <pc:chgData name="Devadder Phebe" userId="e067ce41-2ca1-43f3-afcf-6267d7dfa7ac" providerId="ADAL" clId="{39A30498-3CB9-450F-9460-4891F4BC564F}" dt="2024-08-14T07:01:56.078" v="16" actId="47"/>
        <pc:sldMkLst>
          <pc:docMk/>
          <pc:sldMk cId="3069739467" sldId="495"/>
        </pc:sldMkLst>
      </pc:sldChg>
      <pc:sldChg chg="del">
        <pc:chgData name="Devadder Phebe" userId="e067ce41-2ca1-43f3-afcf-6267d7dfa7ac" providerId="ADAL" clId="{39A30498-3CB9-450F-9460-4891F4BC564F}" dt="2024-08-14T07:01:57.386" v="56" actId="47"/>
        <pc:sldMkLst>
          <pc:docMk/>
          <pc:sldMk cId="2594800744" sldId="496"/>
        </pc:sldMkLst>
      </pc:sldChg>
      <pc:sldChg chg="del">
        <pc:chgData name="Devadder Phebe" userId="e067ce41-2ca1-43f3-afcf-6267d7dfa7ac" providerId="ADAL" clId="{39A30498-3CB9-450F-9460-4891F4BC564F}" dt="2024-08-14T07:01:55.202" v="4" actId="47"/>
        <pc:sldMkLst>
          <pc:docMk/>
          <pc:sldMk cId="3006399882" sldId="497"/>
        </pc:sldMkLst>
      </pc:sldChg>
      <pc:sldChg chg="del">
        <pc:chgData name="Devadder Phebe" userId="e067ce41-2ca1-43f3-afcf-6267d7dfa7ac" providerId="ADAL" clId="{39A30498-3CB9-450F-9460-4891F4BC564F}" dt="2024-08-14T07:01:55.852" v="9" actId="47"/>
        <pc:sldMkLst>
          <pc:docMk/>
          <pc:sldMk cId="1728681369" sldId="498"/>
        </pc:sldMkLst>
      </pc:sldChg>
      <pc:sldChg chg="del">
        <pc:chgData name="Devadder Phebe" userId="e067ce41-2ca1-43f3-afcf-6267d7dfa7ac" providerId="ADAL" clId="{39A30498-3CB9-450F-9460-4891F4BC564F}" dt="2024-08-14T07:01:55.741" v="6" actId="47"/>
        <pc:sldMkLst>
          <pc:docMk/>
          <pc:sldMk cId="3991859148" sldId="500"/>
        </pc:sldMkLst>
      </pc:sldChg>
      <pc:sldMasterChg chg="add del addSldLayout delSldLayout">
        <pc:chgData name="Devadder Phebe" userId="e067ce41-2ca1-43f3-afcf-6267d7dfa7ac" providerId="ADAL" clId="{39A30498-3CB9-450F-9460-4891F4BC564F}" dt="2024-08-14T07:02:00.672" v="68" actId="47"/>
        <pc:sldMasterMkLst>
          <pc:docMk/>
          <pc:sldMasterMk cId="2448228591" sldId="2147483648"/>
        </pc:sldMasterMkLst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1129012131" sldId="2147483649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933013922" sldId="2147483650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272729712" sldId="2147483652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1785133743" sldId="2147483655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328811444" sldId="2147483672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506108982" sldId="2147483673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2763557984" sldId="2147483674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336198769" sldId="2147483678"/>
          </pc:sldLayoutMkLst>
        </pc:sldLayoutChg>
        <pc:sldLayoutChg chg="add del">
          <pc:chgData name="Devadder Phebe" userId="e067ce41-2ca1-43f3-afcf-6267d7dfa7ac" providerId="ADAL" clId="{39A30498-3CB9-450F-9460-4891F4BC564F}" dt="2024-08-14T07:02:00.672" v="68" actId="47"/>
          <pc:sldLayoutMkLst>
            <pc:docMk/>
            <pc:sldMasterMk cId="2448228591" sldId="2147483648"/>
            <pc:sldLayoutMk cId="1823390399" sldId="214748368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FC7F27-3F35-C348-A7B2-F69A620161E2}" type="datetimeFigureOut">
              <a:rPr lang="nl-NL" smtClean="0"/>
              <a:t>10-10-2024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9D320-CCF8-334E-8C41-0A87F0B8CD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006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937DD8-B20A-47A6-AA94-FD478FAA3C28}" type="datetimeFigureOut">
              <a:rPr lang="nl-BE" smtClean="0"/>
              <a:pPr/>
              <a:t>10/10/2024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0D9C-0CD0-4097-81EC-9B83965EC08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67839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94734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sz="1200">
              <a:latin typeface="Calibri" panose="020F0502020204030204" pitchFamily="34" charset="0"/>
              <a:ea typeface="DINPro-Bold" charset="0"/>
              <a:cs typeface="DINPro-Bold" charset="0"/>
              <a:sym typeface="DINPro-Bold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6520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sz="18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45634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sz="180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5A0D9C-0CD0-4097-81EC-9B83965EC08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16136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2" name="Ondertitel 2"/>
          <p:cNvSpPr>
            <a:spLocks noGrp="1"/>
          </p:cNvSpPr>
          <p:nvPr>
            <p:ph type="subTitle" idx="1"/>
          </p:nvPr>
        </p:nvSpPr>
        <p:spPr>
          <a:xfrm>
            <a:off x="5176691" y="3971836"/>
            <a:ext cx="3408509" cy="2112905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ts val="2500"/>
              </a:lnSpc>
              <a:spcBef>
                <a:spcPts val="0"/>
              </a:spcBef>
              <a:buNone/>
              <a:defRPr sz="2100" b="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n-lt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63557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 3"/>
          <p:cNvGrpSpPr/>
          <p:nvPr userDrawn="1"/>
        </p:nvGrpSpPr>
        <p:grpSpPr>
          <a:xfrm>
            <a:off x="288001" y="252000"/>
            <a:ext cx="6033506" cy="6265475"/>
            <a:chOff x="288001" y="252000"/>
            <a:chExt cx="6033506" cy="6265475"/>
          </a:xfrm>
          <a:solidFill>
            <a:schemeClr val="accent1"/>
          </a:solidFill>
        </p:grpSpPr>
        <p:sp>
          <p:nvSpPr>
            <p:cNvPr id="12" name="Rechthoek 11"/>
            <p:cNvSpPr>
              <a:spLocks/>
            </p:cNvSpPr>
            <p:nvPr userDrawn="1"/>
          </p:nvSpPr>
          <p:spPr>
            <a:xfrm>
              <a:off x="288001" y="252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3" name="Rechthoekige driehoek 12"/>
            <p:cNvSpPr/>
            <p:nvPr userDrawn="1"/>
          </p:nvSpPr>
          <p:spPr>
            <a:xfrm>
              <a:off x="4536001" y="252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>
          <a:xfrm>
            <a:off x="1332000" y="2556001"/>
            <a:ext cx="3816000" cy="1943999"/>
          </a:xfrm>
        </p:spPr>
        <p:txBody>
          <a:bodyPr wrap="square" anchor="t" anchorCtr="0">
            <a:noAutofit/>
          </a:bodyPr>
          <a:lstStyle>
            <a:lvl1pPr algn="l">
              <a:lnSpc>
                <a:spcPts val="5200"/>
              </a:lnSpc>
              <a:defRPr sz="5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 userDrawn="1">
            <p:ph type="subTitle" idx="1"/>
          </p:nvPr>
        </p:nvSpPr>
        <p:spPr>
          <a:xfrm>
            <a:off x="1333577" y="4650972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58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804BA3EF-1EB8-3C1E-4ABD-BCCE957F6B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96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/>
          <p:nvPr userDrawn="1"/>
        </p:nvGrpSpPr>
        <p:grpSpPr>
          <a:xfrm>
            <a:off x="2215375" y="252000"/>
            <a:ext cx="6640625" cy="6265475"/>
            <a:chOff x="1476000" y="288000"/>
            <a:chExt cx="7379999" cy="6265475"/>
          </a:xfrm>
          <a:solidFill>
            <a:schemeClr val="accent1"/>
          </a:solidFill>
        </p:grpSpPr>
        <p:sp>
          <p:nvSpPr>
            <p:cNvPr id="8" name="Rechthoek 7"/>
            <p:cNvSpPr>
              <a:spLocks/>
            </p:cNvSpPr>
            <p:nvPr userDrawn="1"/>
          </p:nvSpPr>
          <p:spPr>
            <a:xfrm>
              <a:off x="3277896" y="288000"/>
              <a:ext cx="5578103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H="1">
              <a:off x="1476000" y="288000"/>
              <a:ext cx="1800000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latin typeface="FlandersArtSans-Regular" panose="00000500000000000000" pitchFamily="2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96052" y="2104575"/>
            <a:ext cx="3816000" cy="2484000"/>
          </a:xfrm>
        </p:spPr>
        <p:txBody>
          <a:bodyPr anchor="t" anchorCtr="0">
            <a:noAutofit/>
          </a:bodyPr>
          <a:lstStyle>
            <a:lvl1pPr algn="l">
              <a:lnSpc>
                <a:spcPts val="54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1224000"/>
          </a:xfrm>
          <a:prstGeom prst="rect">
            <a:avLst/>
          </a:prstGeo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spcBef>
                <a:spcPts val="0"/>
              </a:spcBef>
              <a:buNone/>
              <a:defRPr sz="158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BE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000" y="6294528"/>
            <a:ext cx="1828800" cy="157824"/>
          </a:xfrm>
          <a:prstGeom prst="rect">
            <a:avLst/>
          </a:prstGeom>
        </p:spPr>
      </p:pic>
      <p:pic>
        <p:nvPicPr>
          <p:cNvPr id="5" name="Afbeelding 4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55934B5F-A704-38A9-8752-B9FD251A13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0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38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 10"/>
          <p:cNvGrpSpPr/>
          <p:nvPr userDrawn="1"/>
        </p:nvGrpSpPr>
        <p:grpSpPr>
          <a:xfrm>
            <a:off x="-1" y="0"/>
            <a:ext cx="6228000" cy="6858000"/>
            <a:chOff x="288001" y="288000"/>
            <a:chExt cx="6033505" cy="6265475"/>
          </a:xfrm>
          <a:solidFill>
            <a:schemeClr val="accent1"/>
          </a:solidFill>
        </p:grpSpPr>
        <p:sp>
          <p:nvSpPr>
            <p:cNvPr id="9" name="Rechthoek 8"/>
            <p:cNvSpPr>
              <a:spLocks/>
            </p:cNvSpPr>
            <p:nvPr userDrawn="1"/>
          </p:nvSpPr>
          <p:spPr>
            <a:xfrm flipV="1">
              <a:off x="288001" y="288000"/>
              <a:ext cx="4248000" cy="6265475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ige driehoek 9"/>
            <p:cNvSpPr/>
            <p:nvPr userDrawn="1"/>
          </p:nvSpPr>
          <p:spPr>
            <a:xfrm flipV="1">
              <a:off x="4536000" y="288000"/>
              <a:ext cx="1785506" cy="6264000"/>
            </a:xfrm>
            <a:prstGeom prst="rtTriangl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8" name="Titel 1"/>
          <p:cNvSpPr>
            <a:spLocks noGrp="1"/>
          </p:cNvSpPr>
          <p:nvPr>
            <p:ph type="ctrTitle"/>
          </p:nvPr>
        </p:nvSpPr>
        <p:spPr>
          <a:xfrm>
            <a:off x="1332002" y="756847"/>
            <a:ext cx="3456131" cy="1800000"/>
          </a:xfrm>
        </p:spPr>
        <p:txBody>
          <a:bodyPr anchor="b" anchorCtr="0">
            <a:noAutofit/>
          </a:bodyPr>
          <a:lstStyle>
            <a:lvl1pPr algn="l">
              <a:lnSpc>
                <a:spcPts val="3800"/>
              </a:lnSpc>
              <a:defRPr sz="37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endParaRPr lang="nl-NL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3"/>
          </p:nvPr>
        </p:nvSpPr>
        <p:spPr>
          <a:xfrm>
            <a:off x="1332000" y="2987448"/>
            <a:ext cx="3112678" cy="2770099"/>
          </a:xfrm>
        </p:spPr>
        <p:txBody>
          <a:bodyPr/>
          <a:lstStyle>
            <a:lvl1pPr marL="0" indent="0">
              <a:lnSpc>
                <a:spcPts val="2500"/>
              </a:lnSpc>
              <a:spcBef>
                <a:spcPts val="0"/>
              </a:spcBef>
              <a:buFontTx/>
              <a:buNone/>
              <a:defRPr sz="21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800">
                <a:solidFill>
                  <a:schemeClr val="bg1"/>
                </a:solidFill>
                <a:latin typeface="+mn-lt"/>
              </a:defRPr>
            </a:lvl2pPr>
            <a:lvl3pPr>
              <a:defRPr sz="1800">
                <a:solidFill>
                  <a:schemeClr val="bg1"/>
                </a:solidFill>
                <a:latin typeface="+mn-lt"/>
              </a:defRPr>
            </a:lvl3pPr>
            <a:lvl4pPr>
              <a:defRPr sz="1800">
                <a:solidFill>
                  <a:schemeClr val="bg1"/>
                </a:solidFill>
                <a:latin typeface="+mn-lt"/>
              </a:defRPr>
            </a:lvl4pPr>
            <a:lvl5pPr>
              <a:defRPr sz="18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4528"/>
            <a:ext cx="1828800" cy="157824"/>
          </a:xfrm>
          <a:prstGeom prst="rect">
            <a:avLst/>
          </a:prstGeom>
        </p:spPr>
      </p:pic>
      <p:pic>
        <p:nvPicPr>
          <p:cNvPr id="2" name="Afbeelding 1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CDA5A76-C962-6B21-816B-1196944701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15" y="25200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203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_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3885027"/>
            <a:ext cx="7416000" cy="1346396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2000" b="1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9" name="Tijdelijke aanduiding voor tekst 10"/>
          <p:cNvSpPr>
            <a:spLocks noGrp="1"/>
          </p:cNvSpPr>
          <p:nvPr>
            <p:ph type="body" sz="quarter" idx="15" hasCustomPrompt="1"/>
          </p:nvPr>
        </p:nvSpPr>
        <p:spPr>
          <a:xfrm>
            <a:off x="4320619" y="5306531"/>
            <a:ext cx="4391381" cy="352800"/>
          </a:xfrm>
        </p:spPr>
        <p:txBody>
          <a:bodyPr/>
          <a:lstStyle>
            <a:lvl1pPr marL="0" indent="0" algn="r">
              <a:buNone/>
              <a:defRPr sz="1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l-NL"/>
              <a:t>KLIK OM DE TEKST TE BEWERKEN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296000" y="1915297"/>
            <a:ext cx="7416000" cy="1865871"/>
          </a:xfrm>
        </p:spPr>
        <p:txBody>
          <a:bodyPr anchor="t" anchorCtr="0"/>
          <a:lstStyle>
            <a:lvl1pPr>
              <a:lnSpc>
                <a:spcPts val="5400"/>
              </a:lnSpc>
              <a:defRPr sz="54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29012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3"/>
          </p:nvPr>
        </p:nvSpPr>
        <p:spPr>
          <a:xfrm>
            <a:off x="314376" y="0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4400361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1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06108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2"/>
          </p:nvPr>
        </p:nvSpPr>
        <p:spPr>
          <a:xfrm>
            <a:off x="314375" y="0"/>
            <a:ext cx="8820000" cy="6012000"/>
          </a:xfrm>
        </p:spPr>
        <p:txBody>
          <a:bodyPr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2023200"/>
            <a:ext cx="3108049" cy="2073600"/>
          </a:xfrm>
        </p:spPr>
        <p:txBody>
          <a:bodyPr anchor="b" anchorCtr="0">
            <a:noAutofit/>
          </a:bodyPr>
          <a:lstStyle>
            <a:lvl1pPr indent="0" algn="l">
              <a:lnSpc>
                <a:spcPts val="5400"/>
              </a:lnSpc>
              <a:defRPr sz="5400" b="1"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296000" y="4154400"/>
            <a:ext cx="7416000" cy="1656000"/>
          </a:xfrm>
        </p:spPr>
        <p:txBody>
          <a:bodyPr bIns="0">
            <a:noAutofit/>
          </a:bodyPr>
          <a:lstStyle>
            <a:lvl1pPr marL="0" indent="0" algn="l">
              <a:lnSpc>
                <a:spcPts val="1760"/>
              </a:lnSpc>
              <a:buNone/>
              <a:defRPr sz="1600">
                <a:solidFill>
                  <a:srgbClr val="37373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5" name="Tijdelijke aanduiding voor dianummer 6">
            <a:extLst>
              <a:ext uri="{FF2B5EF4-FFF2-40B4-BE49-F238E27FC236}">
                <a16:creationId xmlns:a16="http://schemas.microsoft.com/office/drawing/2014/main" id="{9B42E7EB-9A17-4924-B872-9C111592C7F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1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5"/>
          <p:cNvSpPr>
            <a:spLocks noGrp="1"/>
          </p:cNvSpPr>
          <p:nvPr>
            <p:ph type="pic" sz="quarter" idx="13"/>
          </p:nvPr>
        </p:nvSpPr>
        <p:spPr>
          <a:xfrm>
            <a:off x="313200" y="-26377"/>
            <a:ext cx="8820000" cy="6012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grpSp>
        <p:nvGrpSpPr>
          <p:cNvPr id="11" name="Groeperen 10"/>
          <p:cNvGrpSpPr/>
          <p:nvPr userDrawn="1"/>
        </p:nvGrpSpPr>
        <p:grpSpPr>
          <a:xfrm>
            <a:off x="296792" y="3498715"/>
            <a:ext cx="8856000" cy="3359285"/>
            <a:chOff x="288000" y="3402000"/>
            <a:chExt cx="8856000" cy="3456000"/>
          </a:xfrm>
        </p:grpSpPr>
        <p:sp>
          <p:nvSpPr>
            <p:cNvPr id="5" name="Rechthoek 4"/>
            <p:cNvSpPr/>
            <p:nvPr userDrawn="1"/>
          </p:nvSpPr>
          <p:spPr>
            <a:xfrm>
              <a:off x="288000" y="4266000"/>
              <a:ext cx="8856000" cy="259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Rechthoekige driehoek 6"/>
            <p:cNvSpPr/>
            <p:nvPr userDrawn="1"/>
          </p:nvSpPr>
          <p:spPr>
            <a:xfrm flipH="1">
              <a:off x="288000" y="3402000"/>
              <a:ext cx="8856000" cy="8640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 anchor="t">
            <a:noAutofit/>
          </a:bodyPr>
          <a:lstStyle>
            <a:lvl1pPr indent="0" algn="l">
              <a:lnSpc>
                <a:spcPts val="3800"/>
              </a:lnSpc>
              <a:defRPr sz="3700"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000" y="6282000"/>
            <a:ext cx="1828800" cy="182880"/>
          </a:xfrm>
          <a:prstGeom prst="rect">
            <a:avLst/>
          </a:prstGeom>
        </p:spPr>
      </p:pic>
      <p:sp>
        <p:nvSpPr>
          <p:cNvPr id="10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  <p:pic>
        <p:nvPicPr>
          <p:cNvPr id="3" name="Afbeelding 2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E7363EEA-FA23-FBED-0136-82C1FEB180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8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Medium" panose="000006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320146" y="1908000"/>
            <a:ext cx="3391854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</a:defRPr>
            </a:lvl2pPr>
            <a:lvl3pPr>
              <a:spcBef>
                <a:spcPts val="300"/>
              </a:spcBef>
              <a:defRPr sz="1600"/>
            </a:lvl3pPr>
            <a:lvl4pPr>
              <a:spcBef>
                <a:spcPts val="300"/>
              </a:spcBef>
              <a:defRPr sz="1600"/>
            </a:lvl4pPr>
            <a:lvl5pPr>
              <a:spcBef>
                <a:spcPts val="300"/>
              </a:spcBef>
              <a:defRPr sz="16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3"/>
          </p:nvPr>
        </p:nvSpPr>
        <p:spPr>
          <a:xfrm>
            <a:off x="1294228" y="1908000"/>
            <a:ext cx="3708000" cy="3780000"/>
          </a:xfrm>
        </p:spPr>
        <p:txBody>
          <a:bodyPr anchor="ctr"/>
          <a:lstStyle>
            <a:lvl1pPr algn="ctr"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3301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 b="1" i="0">
                <a:solidFill>
                  <a:srgbClr val="373736"/>
                </a:solidFill>
                <a:latin typeface="+mj-lt"/>
                <a:cs typeface="FlandersArtSans-Bold" panose="00000800000000000000" pitchFamily="2" charset="0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08000"/>
            <a:ext cx="3708000" cy="3780000"/>
          </a:xfrm>
        </p:spPr>
        <p:txBody>
          <a:bodyPr bIns="0"/>
          <a:lstStyle>
            <a:lvl1pPr>
              <a:spcBef>
                <a:spcPts val="300"/>
              </a:spcBef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10" name="Tijdelijke aanduiding voor inhoud 3"/>
          <p:cNvSpPr>
            <a:spLocks noGrp="1"/>
          </p:cNvSpPr>
          <p:nvPr>
            <p:ph sz="half" idx="13"/>
          </p:nvPr>
        </p:nvSpPr>
        <p:spPr>
          <a:xfrm>
            <a:off x="5040000" y="1908000"/>
            <a:ext cx="3672000" cy="3780000"/>
          </a:xfrm>
        </p:spPr>
        <p:txBody>
          <a:bodyPr bIns="0"/>
          <a:lstStyle>
            <a:lvl1pPr>
              <a:defRPr sz="2000">
                <a:solidFill>
                  <a:srgbClr val="373736"/>
                </a:solidFill>
                <a:latin typeface="+mj-lt"/>
              </a:defRPr>
            </a:lvl1pPr>
            <a:lvl2pPr>
              <a:spcBef>
                <a:spcPts val="300"/>
              </a:spcBef>
              <a:defRPr sz="20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spcBef>
                <a:spcPts val="300"/>
              </a:spcBef>
              <a:defRPr sz="1800">
                <a:latin typeface="+mj-lt"/>
              </a:defRPr>
            </a:lvl3pPr>
            <a:lvl4pPr>
              <a:spcBef>
                <a:spcPts val="300"/>
              </a:spcBef>
              <a:defRPr sz="1800">
                <a:latin typeface="+mj-lt"/>
              </a:defRPr>
            </a:lvl4pPr>
            <a:lvl5pPr>
              <a:spcBef>
                <a:spcPts val="300"/>
              </a:spcBef>
              <a:defRPr sz="1800"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2729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 anchor="t" anchorCtr="0"/>
          <a:lstStyle>
            <a:lvl1pPr>
              <a:defRPr>
                <a:solidFill>
                  <a:srgbClr val="373736"/>
                </a:solidFill>
                <a:latin typeface="+mj-lt"/>
              </a:defRPr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9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1296000" y="1915200"/>
            <a:ext cx="7416000" cy="3672000"/>
          </a:xfrm>
        </p:spPr>
        <p:txBody>
          <a:bodyPr bIns="0"/>
          <a:lstStyle>
            <a:lvl1pPr marL="0" indent="0">
              <a:lnSpc>
                <a:spcPct val="90000"/>
              </a:lnSpc>
              <a:buFontTx/>
              <a:buBlip>
                <a:blip r:embed="rId2"/>
              </a:buBlip>
              <a:defRPr sz="2200">
                <a:solidFill>
                  <a:srgbClr val="373736"/>
                </a:solidFill>
                <a:latin typeface="+mj-lt"/>
              </a:defRPr>
            </a:lvl1pPr>
            <a:lvl2pPr>
              <a:lnSpc>
                <a:spcPct val="90000"/>
              </a:lnSpc>
              <a:buSzPct val="75000"/>
              <a:buFontTx/>
              <a:buBlip>
                <a:blip r:embed="rId3"/>
              </a:buBlip>
              <a:defRPr sz="2200">
                <a:solidFill>
                  <a:schemeClr val="bg1">
                    <a:lumMod val="50000"/>
                  </a:schemeClr>
                </a:solidFill>
                <a:latin typeface="+mj-lt"/>
              </a:defRPr>
            </a:lvl2pPr>
            <a:lvl3pPr>
              <a:lnSpc>
                <a:spcPct val="90000"/>
              </a:lnSpc>
              <a:buSzPct val="85000"/>
              <a:defRPr>
                <a:latin typeface="+mj-lt"/>
              </a:defRPr>
            </a:lvl3pPr>
            <a:lvl4pPr>
              <a:lnSpc>
                <a:spcPct val="90000"/>
              </a:lnSpc>
              <a:defRPr>
                <a:latin typeface="+mj-lt"/>
              </a:defRPr>
            </a:lvl4pPr>
            <a:lvl5pPr>
              <a:lnSpc>
                <a:spcPct val="90000"/>
              </a:lnSpc>
              <a:defRPr>
                <a:latin typeface="+mj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3960000" y="6242656"/>
            <a:ext cx="1080000" cy="365125"/>
          </a:xfrm>
        </p:spPr>
        <p:txBody>
          <a:bodyPr/>
          <a:lstStyle>
            <a:lvl1pPr>
              <a:defRPr sz="900">
                <a:latin typeface="+mj-lt"/>
              </a:defRPr>
            </a:lvl1pPr>
          </a:lstStyle>
          <a:p>
            <a:fld id="{7749CDD0-7D77-4D23-9A27-F361E39BA472}" type="datetime1">
              <a:rPr lang="nl-BE" smtClean="0"/>
              <a:pPr/>
              <a:t>10/10/2024</a:t>
            </a:fld>
            <a:r>
              <a:rPr lang="nl-BE"/>
              <a:t> </a:t>
            </a:r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513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sz="quarter" idx="10"/>
          </p:nvPr>
        </p:nvSpPr>
        <p:spPr>
          <a:xfrm>
            <a:off x="309220" y="0"/>
            <a:ext cx="8847137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/>
          </a:p>
        </p:txBody>
      </p:sp>
      <p:sp>
        <p:nvSpPr>
          <p:cNvPr id="7" name="Titel 4"/>
          <p:cNvSpPr>
            <a:spLocks noGrp="1"/>
          </p:cNvSpPr>
          <p:nvPr>
            <p:ph type="ctrTitle"/>
          </p:nvPr>
        </p:nvSpPr>
        <p:spPr>
          <a:xfrm>
            <a:off x="1296000" y="756000"/>
            <a:ext cx="3686547" cy="21960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8" name="Ondertitel 5"/>
          <p:cNvSpPr>
            <a:spLocks noGrp="1"/>
          </p:cNvSpPr>
          <p:nvPr>
            <p:ph type="subTitle" idx="4294967295"/>
          </p:nvPr>
        </p:nvSpPr>
        <p:spPr>
          <a:xfrm>
            <a:off x="5176691" y="4191642"/>
            <a:ext cx="3408509" cy="1731171"/>
          </a:xfrm>
        </p:spPr>
        <p:txBody>
          <a:bodyPr/>
          <a:lstStyle/>
          <a:p>
            <a:r>
              <a:rPr lang="nl-NL"/>
              <a:t>Klikken om de ondertitelstijl van het model te bewerken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23390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6140"/>
            <a:ext cx="7416000" cy="36720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50875" y="6248079"/>
            <a:ext cx="90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248079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248079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48000" y="6295977"/>
            <a:ext cx="1828800" cy="157824"/>
          </a:xfrm>
          <a:prstGeom prst="rect">
            <a:avLst/>
          </a:prstGeom>
        </p:spPr>
      </p:pic>
      <p:pic>
        <p:nvPicPr>
          <p:cNvPr id="10" name="Afbeelding 9" descr="Afbeelding met Lettertype, tekst, Graphics, schermopname&#10;&#10;Automatisch gegenereerde beschrijving">
            <a:extLst>
              <a:ext uri="{FF2B5EF4-FFF2-40B4-BE49-F238E27FC236}">
                <a16:creationId xmlns:a16="http://schemas.microsoft.com/office/drawing/2014/main" id="{76EE1044-D218-5F18-BA22-6673D9FB15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8" y="6032760"/>
            <a:ext cx="1425725" cy="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8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73" r:id="rId3"/>
    <p:sldLayoutId id="2147483672" r:id="rId4"/>
    <p:sldLayoutId id="2147483678" r:id="rId5"/>
    <p:sldLayoutId id="2147483650" r:id="rId6"/>
    <p:sldLayoutId id="2147483652" r:id="rId7"/>
    <p:sldLayoutId id="2147483655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ts val="0"/>
        </a:spcBef>
        <a:buNone/>
        <a:defRPr sz="37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88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200" b="1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576000" indent="-288000" algn="l" defTabSz="914400" rtl="0" eaLnBrk="1" latinLnBrk="0" hangingPunct="1">
        <a:lnSpc>
          <a:spcPct val="90000"/>
        </a:lnSpc>
        <a:spcBef>
          <a:spcPts val="300"/>
        </a:spcBef>
        <a:buSzPct val="70000"/>
        <a:buFontTx/>
        <a:buBlip>
          <a:blip r:embed="rId14"/>
        </a:buBlip>
        <a:defRPr sz="2200" kern="1200" spc="0">
          <a:solidFill>
            <a:schemeClr val="bg1">
              <a:lumMod val="50000"/>
            </a:schemeClr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864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5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152000" indent="-288000" algn="l" defTabSz="914400" rtl="0" eaLnBrk="1" latinLnBrk="0" hangingPunct="1">
        <a:lnSpc>
          <a:spcPct val="90000"/>
        </a:lnSpc>
        <a:spcBef>
          <a:spcPts val="300"/>
        </a:spcBef>
        <a:buSzPct val="75000"/>
        <a:buFontTx/>
        <a:buBlip>
          <a:blip r:embed="rId16"/>
        </a:buBlip>
        <a:defRPr sz="2000" kern="1200" spc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1440000" indent="-288000" algn="l" defTabSz="914400" rtl="0" eaLnBrk="1" latinLnBrk="0" hangingPunct="1">
        <a:lnSpc>
          <a:spcPct val="90000"/>
        </a:lnSpc>
        <a:spcBef>
          <a:spcPts val="300"/>
        </a:spcBef>
        <a:buSzPct val="90000"/>
        <a:buFontTx/>
        <a:buBlip>
          <a:blip r:embed="rId13"/>
        </a:buBlip>
        <a:defRPr sz="2000" kern="1200" spc="0" baseline="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003395" y="6339600"/>
            <a:ext cx="94748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993393" y="6339600"/>
            <a:ext cx="189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endParaRPr lang="nl-BE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944611" y="6339600"/>
            <a:ext cx="54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fld id="{492AD3B4-D906-4191-84FB-4FE613E48036}" type="slidenum">
              <a:rPr lang="nl-BE" smtClean="0"/>
              <a:pPr/>
              <a:t>‹nr.›</a:t>
            </a:fld>
            <a:endParaRPr lang="nl-BE"/>
          </a:p>
        </p:txBody>
      </p:sp>
      <p:sp>
        <p:nvSpPr>
          <p:cNvPr id="10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6000" y="1915200"/>
            <a:ext cx="7444800" cy="4352400"/>
          </a:xfrm>
          <a:prstGeom prst="rect">
            <a:avLst/>
          </a:prstGeom>
        </p:spPr>
        <p:txBody>
          <a:bodyPr vert="horz" lIns="0" tIns="0" rIns="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 </a:t>
            </a:r>
            <a:endParaRPr lang="nl-BE"/>
          </a:p>
          <a:p>
            <a:pPr lvl="4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321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5" r:id="rId2"/>
    <p:sldLayoutId id="2147483686" r:id="rId3"/>
  </p:sldLayoutIdLst>
  <p:hf hdr="0" ftr="0" dt="0"/>
  <p:txStyles>
    <p:titleStyle>
      <a:lvl1pPr algn="l" defTabSz="914400" rtl="0" eaLnBrk="1" latinLnBrk="0" hangingPunct="1">
        <a:lnSpc>
          <a:spcPts val="3800"/>
        </a:lnSpc>
        <a:spcBef>
          <a:spcPct val="0"/>
        </a:spcBef>
        <a:buNone/>
        <a:defRPr sz="3700" b="1" kern="1200">
          <a:solidFill>
            <a:schemeClr val="tx1"/>
          </a:solidFill>
          <a:latin typeface="+mn-lt"/>
          <a:ea typeface="+mj-ea"/>
          <a:cs typeface="Arial" panose="020B0604020202020204" pitchFamily="34" charset="0"/>
        </a:defRPr>
      </a:lvl1pPr>
    </p:titleStyle>
    <p:bodyStyle>
      <a:lvl1pPr marL="288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200" b="1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76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6"/>
        </a:buBlip>
        <a:tabLst/>
        <a:defRPr sz="2200" b="0" kern="1200" spc="0" baseline="0">
          <a:solidFill>
            <a:srgbClr val="9B9B9B"/>
          </a:solidFill>
          <a:latin typeface="+mn-lt"/>
          <a:ea typeface="+mn-ea"/>
          <a:cs typeface="Arial" panose="020B0604020202020204" pitchFamily="34" charset="0"/>
        </a:defRPr>
      </a:lvl2pPr>
      <a:lvl3pPr marL="864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85000"/>
        <a:buFontTx/>
        <a:buBlip>
          <a:blip r:embed="rId7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152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75000"/>
        <a:buFontTx/>
        <a:buBlip>
          <a:blip r:embed="rId8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440000" marR="0" indent="-288000" algn="l" defTabSz="914400" rtl="0" eaLnBrk="1" fontAlgn="auto" latinLnBrk="0" hangingPunct="1">
        <a:lnSpc>
          <a:spcPct val="90000"/>
        </a:lnSpc>
        <a:spcBef>
          <a:spcPts val="300"/>
        </a:spcBef>
        <a:spcAft>
          <a:spcPts val="0"/>
        </a:spcAft>
        <a:buClrTx/>
        <a:buSzPct val="90000"/>
        <a:buFontTx/>
        <a:buBlip>
          <a:blip r:embed="rId5"/>
        </a:buBlip>
        <a:tabLst/>
        <a:defRPr sz="2000" kern="1200" spc="0" baseline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socialekaart.be/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desocialekaart.be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njjZGE6-wE0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socialekaart.b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codex.vlaanderen.be/Zoeken/Document.aspx?DID=1031834&amp;param=inhoud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67675-2936-8C3F-F2DA-F7D2CDEEB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2503" y="2104574"/>
            <a:ext cx="5401559" cy="1581305"/>
          </a:xfrm>
        </p:spPr>
        <p:txBody>
          <a:bodyPr/>
          <a:lstStyle/>
          <a:p>
            <a:pPr algn="ctr"/>
            <a:r>
              <a:rPr lang="nl-BE">
                <a:cs typeface="Arial"/>
              </a:rPr>
              <a:t>De Sociale Kaart</a:t>
            </a:r>
            <a:br>
              <a:rPr lang="nl-BE"/>
            </a:br>
            <a:r>
              <a:rPr lang="nl-BE" sz="2400">
                <a:cs typeface="Arial"/>
                <a:hlinkClick r:id="rId2"/>
              </a:rPr>
              <a:t>www.desocialekaart.be</a:t>
            </a:r>
            <a:r>
              <a:rPr lang="nl-BE" sz="2400">
                <a:cs typeface="Arial"/>
              </a:rPr>
              <a:t> </a:t>
            </a:r>
            <a:endParaRPr lang="nl-BE">
              <a:cs typeface="Arial"/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FB01722-C536-A71D-FA7C-F890E25B0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00832" y="4631623"/>
            <a:ext cx="3816000" cy="355156"/>
          </a:xfrm>
        </p:spPr>
        <p:txBody>
          <a:bodyPr/>
          <a:lstStyle/>
          <a:p>
            <a:pPr algn="ctr"/>
            <a:r>
              <a:rPr lang="nl-BE"/>
              <a:t>Vlaamse overheid – Departement Zorg </a:t>
            </a:r>
          </a:p>
        </p:txBody>
      </p:sp>
    </p:spTree>
    <p:extLst>
      <p:ext uri="{BB962C8B-B14F-4D97-AF65-F5344CB8AC3E}">
        <p14:creationId xmlns:p14="http://schemas.microsoft.com/office/powerpoint/2010/main" val="1242702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644B94-9547-3866-BEDE-6966C2495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Inhoud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C6775C-5F15-3FE0-2A23-962FD8492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5999" y="1915199"/>
            <a:ext cx="7716025" cy="440075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BE" b="0">
                <a:cs typeface="Calibri"/>
                <a:hlinkClick r:id="rId2" action="ppaction://hlinksldjump"/>
              </a:rPr>
              <a:t>Wat is de Sociale Kaart? Voor wie? Waarom?</a:t>
            </a:r>
            <a:endParaRPr lang="nl-BE" b="0">
              <a:cs typeface="Calibri"/>
            </a:endParaRPr>
          </a:p>
          <a:p>
            <a:r>
              <a:rPr lang="nl-NL" b="0">
                <a:cs typeface="Calibri"/>
                <a:hlinkClick r:id="" action="ppaction://noaction"/>
              </a:rPr>
              <a:t>Terminologie en symbolen</a:t>
            </a:r>
            <a:endParaRPr lang="nl-NL" b="0">
              <a:cs typeface="Calibri"/>
            </a:endParaRPr>
          </a:p>
          <a:p>
            <a:r>
              <a:rPr lang="nl-NL" b="0">
                <a:cs typeface="Calibri"/>
                <a:hlinkClick r:id="" action="ppaction://noaction"/>
              </a:rPr>
              <a:t>Hoe komen gegevens erin? Hoe blijven ze actueel?</a:t>
            </a:r>
            <a:endParaRPr lang="nl-NL" b="0">
              <a:cs typeface="Calibri"/>
            </a:endParaRPr>
          </a:p>
          <a:p>
            <a:r>
              <a:rPr lang="nl-BE" b="0">
                <a:ea typeface="Calibri"/>
                <a:cs typeface="Calibri"/>
                <a:hlinkClick r:id="" action="ppaction://noaction"/>
              </a:rPr>
              <a:t>Welke info is opgenomen?</a:t>
            </a:r>
            <a:endParaRPr lang="nl-BE" b="0">
              <a:ea typeface="Calibri"/>
              <a:cs typeface="Calibri"/>
            </a:endParaRPr>
          </a:p>
          <a:p>
            <a:r>
              <a:rPr lang="nl-NL" b="0">
                <a:ea typeface="Calibri"/>
                <a:cs typeface="Calibri"/>
                <a:hlinkClick r:id="" action="ppaction://noaction"/>
              </a:rPr>
              <a:t>Hoe is de databank opgebouwd? Hoe verhouden de gegevens zich tegenover elkaar?</a:t>
            </a:r>
            <a:endParaRPr lang="nl-NL" b="0">
              <a:ea typeface="Calibri"/>
              <a:cs typeface="Calibri"/>
            </a:endParaRPr>
          </a:p>
          <a:p>
            <a:r>
              <a:rPr lang="nl-BE" b="0">
                <a:ea typeface="Calibri"/>
                <a:cs typeface="Calibri"/>
                <a:hlinkClick r:id="" action="ppaction://noaction"/>
              </a:rPr>
              <a:t>Hoe zoek je in de Sociale Kaart?</a:t>
            </a:r>
            <a:endParaRPr lang="nl-BE" b="0">
              <a:ea typeface="Calibri"/>
              <a:cs typeface="Calibri"/>
            </a:endParaRPr>
          </a:p>
          <a:p>
            <a:r>
              <a:rPr lang="nl-NL" b="0">
                <a:cs typeface="Calibri"/>
                <a:hlinkClick r:id="" action="ppaction://noaction"/>
              </a:rPr>
              <a:t>Extra mogelijkheden van een ingelogde gebruiker</a:t>
            </a:r>
            <a:endParaRPr lang="nl-BE" b="0">
              <a:ea typeface="Calibri"/>
              <a:cs typeface="Calibri"/>
            </a:endParaRPr>
          </a:p>
          <a:p>
            <a:r>
              <a:rPr lang="nl-BE" b="0">
                <a:cs typeface="Calibri"/>
                <a:hlinkClick r:id="" action="ppaction://noaction"/>
              </a:rPr>
              <a:t>Wat is het nut van de Sociale Kaart?</a:t>
            </a:r>
            <a:endParaRPr lang="nl-BE" b="0">
              <a:cs typeface="Calibri"/>
            </a:endParaRPr>
          </a:p>
          <a:p>
            <a:r>
              <a:rPr lang="nl-BE" b="0">
                <a:cs typeface="Calibri"/>
                <a:hlinkClick r:id="" action="ppaction://noaction"/>
              </a:rPr>
              <a:t>Wat is de link met Rechtenverkenner?</a:t>
            </a:r>
            <a:endParaRPr lang="nl-BE" b="0">
              <a:cs typeface="Calibri"/>
            </a:endParaRP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9AECEEE-F37B-AC0A-2204-160A1EEAF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66963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8003D997-DB15-10C6-9DBA-11B5E3A6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228226" y="-4223"/>
            <a:ext cx="8912088" cy="6866447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4922" y="3747693"/>
            <a:ext cx="7416000" cy="1116000"/>
          </a:xfrm>
        </p:spPr>
        <p:txBody>
          <a:bodyPr/>
          <a:lstStyle/>
          <a:p>
            <a:r>
              <a:rPr lang="nl-BE" b="1">
                <a:latin typeface="Calibri" panose="020F0502020204030204" pitchFamily="34" charset="0"/>
              </a:rPr>
              <a:t>Een blik op </a:t>
            </a:r>
            <a:r>
              <a:rPr lang="nl-BE" b="1">
                <a:latin typeface="Calibri" panose="020F0502020204030204" pitchFamily="34" charset="0"/>
                <a:hlinkClick r:id="rId4"/>
              </a:rPr>
              <a:t>www.desocialekaart.be</a:t>
            </a:r>
            <a:r>
              <a:rPr lang="nl-BE">
                <a:latin typeface="Calibri" panose="020F0502020204030204" pitchFamily="34" charset="0"/>
              </a:rPr>
              <a:t>.</a:t>
            </a:r>
            <a:br>
              <a:rPr lang="nl-BE" b="1">
                <a:latin typeface="FlandersArtSans-Light" panose="00000400000000000000" pitchFamily="2" charset="0"/>
              </a:rPr>
            </a:br>
            <a:endParaRPr lang="nl-BE" b="1">
              <a:latin typeface="FlandersArtSans-Light" panose="00000400000000000000" pitchFamily="2" charset="0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35C0477C-5223-F292-E692-E6EF269F7336}"/>
              </a:ext>
            </a:extLst>
          </p:cNvPr>
          <p:cNvSpPr txBox="1">
            <a:spLocks/>
          </p:cNvSpPr>
          <p:nvPr/>
        </p:nvSpPr>
        <p:spPr>
          <a:xfrm>
            <a:off x="2263019" y="2842246"/>
            <a:ext cx="4919806" cy="90544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ts val="3800"/>
              </a:lnSpc>
              <a:spcBef>
                <a:spcPts val="0"/>
              </a:spcBef>
              <a:buNone/>
              <a:defRPr sz="3700" b="1" i="0" kern="1200">
                <a:solidFill>
                  <a:srgbClr val="373736"/>
                </a:solidFill>
                <a:latin typeface="+mj-lt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nl-BE"/>
              <a:t>Wat is de Sociale Kaart?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D90A3C-74A0-D6A9-9C25-7AAE9114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BE" b="1"/>
              <a:t>│</a:t>
            </a:r>
            <a:fld id="{B263F6C6-2226-4286-8995-C42CB1E7C290}" type="slidenum">
              <a:rPr lang="nl-BE" smtClean="0"/>
              <a:pPr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53649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D1B8F-4B7F-3955-8F4C-8137980E9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Kort introductiefilmpje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7AD7B9A-FD97-AE39-5642-17EA8F32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4</a:t>
            </a:fld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0B71DE4-3DD2-719A-AFD2-71CF1C5B475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BE" dirty="0">
                <a:hlinkClick r:id="rId2"/>
              </a:rPr>
              <a:t>https://www.youtube.com/watch?v=njjZGE6-wE0</a:t>
            </a:r>
            <a:r>
              <a:rPr lang="nl-B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9786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b="1">
                <a:latin typeface="+mj-lt"/>
              </a:rPr>
              <a:t>Wat is de Sociale Kaart?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nl-NL" b="0">
                <a:cs typeface="Calibri"/>
              </a:rPr>
              <a:t>Databank met zorgvoorzieningen en gezondheidszorgverstrekkers</a:t>
            </a:r>
          </a:p>
          <a:p>
            <a:pPr lvl="1"/>
            <a:r>
              <a:rPr lang="nl-NL" b="0">
                <a:cs typeface="Calibri"/>
              </a:rPr>
              <a:t>Vlaanderen en </a:t>
            </a:r>
            <a:r>
              <a:rPr lang="nl-NL" b="0" err="1">
                <a:cs typeface="Calibri"/>
              </a:rPr>
              <a:t>Nederlandskundig</a:t>
            </a:r>
            <a:r>
              <a:rPr lang="nl-NL" b="0">
                <a:cs typeface="Calibri"/>
              </a:rPr>
              <a:t> aanbod in Brussels Hoofdstedelijk Gewest</a:t>
            </a:r>
          </a:p>
          <a:p>
            <a:pPr lvl="1"/>
            <a:r>
              <a:rPr lang="nl-NL" b="0">
                <a:cs typeface="Calibri"/>
              </a:rPr>
              <a:t>Te raadplegen via </a:t>
            </a:r>
            <a:r>
              <a:rPr lang="nl-NL" b="0">
                <a:cs typeface="Calibri"/>
                <a:hlinkClick r:id="rId3"/>
              </a:rPr>
              <a:t>www.desocialekaart.be</a:t>
            </a:r>
            <a:endParaRPr lang="nl-NL" b="0">
              <a:cs typeface="Calibri"/>
            </a:endParaRPr>
          </a:p>
          <a:p>
            <a:pPr lvl="1"/>
            <a:r>
              <a:rPr lang="nl-NL" b="0">
                <a:cs typeface="Calibri"/>
              </a:rPr>
              <a:t>Vanuit het Departement Zorg (Vlaamse overheid)</a:t>
            </a:r>
          </a:p>
          <a:p>
            <a:pPr marL="288000" lvl="1" indent="0">
              <a:buNone/>
            </a:pPr>
            <a:endParaRPr lang="nl-NL" b="0">
              <a:cs typeface="Calibri"/>
            </a:endParaRPr>
          </a:p>
          <a:p>
            <a:r>
              <a:rPr lang="nl-NL" b="0">
                <a:cs typeface="Calibri"/>
              </a:rPr>
              <a:t>Adres- en contactgegevens van zorgaanbieders, maar ook de beschrijving van het aanbod, doelgroep, openingsuren, erkenningsgegevens… Het is dus meer dan een ‘Gouden Gids’.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EFD7A9-CF30-4F5D-7996-DE6D3EF1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528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45EE3F48-9485-AEE6-7557-52CAC9AEF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756000"/>
            <a:ext cx="7416000" cy="1116000"/>
          </a:xfrm>
        </p:spPr>
        <p:txBody>
          <a:bodyPr/>
          <a:lstStyle/>
          <a:p>
            <a:r>
              <a:rPr lang="en-US"/>
              <a:t>Wat is de Sociale Kaart?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62E59D-931B-47EA-0851-236055BE0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45" y="1908000"/>
            <a:ext cx="3628645" cy="4334656"/>
          </a:xfrm>
        </p:spPr>
        <p:txBody>
          <a:bodyPr>
            <a:normAutofit/>
          </a:bodyPr>
          <a:lstStyle/>
          <a:p>
            <a:r>
              <a:rPr lang="nl-BE" b="1"/>
              <a:t>Doel</a:t>
            </a:r>
            <a:r>
              <a:rPr lang="nl-BE"/>
              <a:t>: </a:t>
            </a:r>
            <a:r>
              <a:rPr lang="nl-BE" b="0"/>
              <a:t>iedereen informeren over het zorgaanbod (zorgvoorzieningen en gezondheidszorgberoepen) in Vlaanderen en Brussel.</a:t>
            </a:r>
          </a:p>
          <a:p>
            <a:pPr>
              <a:buNone/>
            </a:pPr>
            <a:endParaRPr lang="nl-BE" b="0"/>
          </a:p>
          <a:p>
            <a:r>
              <a:rPr lang="nl-BE"/>
              <a:t>Voor wie: </a:t>
            </a:r>
            <a:r>
              <a:rPr lang="nl-BE" b="0"/>
              <a:t>hulp- en zorgverleners, doorverwijzers, lokale besturen maar ook voor burgers</a:t>
            </a:r>
          </a:p>
          <a:p>
            <a:endParaRPr lang="nl-BE" b="0"/>
          </a:p>
          <a:p>
            <a:r>
              <a:rPr lang="nl-BE"/>
              <a:t>Wettelijke basis: </a:t>
            </a:r>
            <a:r>
              <a:rPr lang="nl-BE" b="0">
                <a:hlinkClick r:id="rId2"/>
              </a:rPr>
              <a:t>Decreet houdende de Sociale Kaart van 3 mei 2019</a:t>
            </a:r>
            <a:r>
              <a:rPr lang="nl-BE" b="0"/>
              <a:t> (B.S. 26/06/2019)</a:t>
            </a:r>
          </a:p>
          <a:p>
            <a:endParaRPr lang="nl-BE" sz="1900"/>
          </a:p>
        </p:txBody>
      </p:sp>
      <p:pic>
        <p:nvPicPr>
          <p:cNvPr id="5" name="Afbeelding 4" descr="Afbeelding met persoon, overdekt, kleding, Menselijk gezicht&#10;&#10;Automatisch gegenereerde beschrijving">
            <a:extLst>
              <a:ext uri="{FF2B5EF4-FFF2-40B4-BE49-F238E27FC236}">
                <a16:creationId xmlns:a16="http://schemas.microsoft.com/office/drawing/2014/main" id="{6C1A4F0F-F067-E278-9CBC-8B91D9D6C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1" r="23009" b="-2"/>
          <a:stretch/>
        </p:blipFill>
        <p:spPr>
          <a:xfrm>
            <a:off x="1294228" y="1908000"/>
            <a:ext cx="3708000" cy="3780000"/>
          </a:xfrm>
          <a:prstGeom prst="rect">
            <a:avLst/>
          </a:prstGeom>
          <a:noFill/>
        </p:spPr>
      </p:pic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34AED23-6771-FF91-108B-A4F390FA9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538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F72DF-70D4-2E72-26CC-76E10BCD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Waarom de Sociale Kaart?</a:t>
            </a:r>
            <a:br>
              <a:rPr lang="nl-BE"/>
            </a:br>
            <a:r>
              <a:rPr lang="nl-BE"/>
              <a:t>(als Google of AI alles weet…)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3E64B1-FDF2-4525-D6D8-15DEFEC8E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3268" y="2337339"/>
            <a:ext cx="6258732" cy="3864675"/>
          </a:xfrm>
        </p:spPr>
        <p:txBody>
          <a:bodyPr/>
          <a:lstStyle/>
          <a:p>
            <a:r>
              <a:rPr lang="nl-NL" b="0"/>
              <a:t>Vanuit overheid = betrouwbaar en garantie voor kwaliteit + verzameld op één plaats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Gerichte zoekresultaten in een compacte lijst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Alle info van organisatie/praktijk op één fiche &amp; niet op verschillende sites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Overzicht van zorgaanbieders uit één gemeente of één sector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1AD4849A-1791-F333-1118-D926302B8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88" y="2163955"/>
            <a:ext cx="969568" cy="969568"/>
          </a:xfrm>
          <a:prstGeom prst="rect">
            <a:avLst/>
          </a:prstGeom>
        </p:spPr>
      </p:pic>
      <p:pic>
        <p:nvPicPr>
          <p:cNvPr id="10" name="Afbeelding 9" descr="Afbeelding met schermopname, Graphics, ontwerp, symbool&#10;&#10;Automatisch gegenereerde beschrijving">
            <a:extLst>
              <a:ext uri="{FF2B5EF4-FFF2-40B4-BE49-F238E27FC236}">
                <a16:creationId xmlns:a16="http://schemas.microsoft.com/office/drawing/2014/main" id="{2A5CB3EE-6A5C-8D55-A935-90DE0EA725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74" y="3166530"/>
            <a:ext cx="1220997" cy="524940"/>
          </a:xfrm>
          <a:prstGeom prst="rect">
            <a:avLst/>
          </a:prstGeom>
        </p:spPr>
      </p:pic>
      <p:pic>
        <p:nvPicPr>
          <p:cNvPr id="9" name="Afbeelding 8" descr="Afbeelding met grafische vormgeving, tekenfilm, illustratie, clipart&#10;&#10;Automatisch gegenereerde beschrijving">
            <a:extLst>
              <a:ext uri="{FF2B5EF4-FFF2-40B4-BE49-F238E27FC236}">
                <a16:creationId xmlns:a16="http://schemas.microsoft.com/office/drawing/2014/main" id="{9F1346C7-9174-1A3E-C60A-2D75602844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24"/>
          <a:stretch/>
        </p:blipFill>
        <p:spPr>
          <a:xfrm>
            <a:off x="1044100" y="3990812"/>
            <a:ext cx="719143" cy="639867"/>
          </a:xfrm>
          <a:prstGeom prst="rect">
            <a:avLst/>
          </a:prstGeom>
        </p:spPr>
      </p:pic>
      <p:pic>
        <p:nvPicPr>
          <p:cNvPr id="7" name="Graphic 6" descr="Klembord met vinkjes met effen opvulling">
            <a:extLst>
              <a:ext uri="{FF2B5EF4-FFF2-40B4-BE49-F238E27FC236}">
                <a16:creationId xmlns:a16="http://schemas.microsoft.com/office/drawing/2014/main" id="{52502A21-528D-CC96-7668-872BCF58FD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93276" y="4868693"/>
            <a:ext cx="914400" cy="914400"/>
          </a:xfrm>
          <a:prstGeom prst="rect">
            <a:avLst/>
          </a:prstGeom>
        </p:spPr>
      </p:pic>
      <p:sp>
        <p:nvSpPr>
          <p:cNvPr id="8" name="Tijdelijke aanduiding voor dianummer 7">
            <a:extLst>
              <a:ext uri="{FF2B5EF4-FFF2-40B4-BE49-F238E27FC236}">
                <a16:creationId xmlns:a16="http://schemas.microsoft.com/office/drawing/2014/main" id="{149A7607-7FB3-1033-C913-34757C914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33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CF72DF-70D4-2E72-26CC-76E10BCDB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Waarom de Sociale Kaart?</a:t>
            </a:r>
            <a:br>
              <a:rPr lang="nl-BE"/>
            </a:br>
            <a:r>
              <a:rPr lang="nl-BE"/>
              <a:t>(als Google of AI alles weet…)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43E64B1-FDF2-4525-D6D8-15DEFEC8E2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53268" y="2377981"/>
            <a:ext cx="6258732" cy="3864675"/>
          </a:xfrm>
        </p:spPr>
        <p:txBody>
          <a:bodyPr/>
          <a:lstStyle/>
          <a:p>
            <a:r>
              <a:rPr lang="nl-BE" b="0"/>
              <a:t>Extra mogelijkheden zoals lijsten downloaden, favorieten opslaan…</a:t>
            </a:r>
          </a:p>
          <a:p>
            <a:pPr>
              <a:buNone/>
            </a:pPr>
            <a:endParaRPr lang="nl-BE" b="0"/>
          </a:p>
          <a:p>
            <a:r>
              <a:rPr lang="nl-BE" b="0"/>
              <a:t>Voortdurend in evolutie – rekening houdend met gebruikers</a:t>
            </a:r>
          </a:p>
          <a:p>
            <a:pPr>
              <a:buNone/>
            </a:pPr>
            <a:endParaRPr lang="nl-BE" b="0"/>
          </a:p>
          <a:p>
            <a:r>
              <a:rPr lang="nl-NL" b="0"/>
              <a:t>Gegevens kunnen ook door andere websites gebruikt worden (bv. </a:t>
            </a:r>
            <a:r>
              <a:rPr lang="nl-BE" b="0"/>
              <a:t>via widget, API, Sociale Kaart op maat)</a:t>
            </a:r>
          </a:p>
          <a:p>
            <a:endParaRPr lang="nl-BE"/>
          </a:p>
        </p:txBody>
      </p:sp>
      <p:pic>
        <p:nvPicPr>
          <p:cNvPr id="6" name="Picture 4" descr="Rekenbegrippen: Overzicht per leerjaar - Downloadbaar lesmateriaal -  KlasCement">
            <a:extLst>
              <a:ext uri="{FF2B5EF4-FFF2-40B4-BE49-F238E27FC236}">
                <a16:creationId xmlns:a16="http://schemas.microsoft.com/office/drawing/2014/main" id="{9975FD1B-568D-58AE-C9E8-613E53D1E4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t="11244" r="17704" b="19806"/>
          <a:stretch/>
        </p:blipFill>
        <p:spPr bwMode="auto">
          <a:xfrm>
            <a:off x="973648" y="2060217"/>
            <a:ext cx="825192" cy="87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FCBED56-C457-3E32-9067-A783F40C5A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665" t="4289" r="11419" b="12794"/>
          <a:stretch/>
        </p:blipFill>
        <p:spPr>
          <a:xfrm>
            <a:off x="973648" y="3124877"/>
            <a:ext cx="809008" cy="80900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0A9A89A-8F26-7464-EFD9-B662BD31CE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501" t="5259" r="3012" b="4809"/>
          <a:stretch/>
        </p:blipFill>
        <p:spPr>
          <a:xfrm>
            <a:off x="973648" y="4310318"/>
            <a:ext cx="732520" cy="712277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D0D6454-E539-0AB7-D4DB-40536AD28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5022595"/>
            <a:ext cx="3587426" cy="118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2E15FDA-BA13-CD32-E518-BC8DDF423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3F6C6-2226-4286-8995-C42CB1E7C290}" type="slidenum">
              <a:rPr lang="nl-BE" smtClean="0"/>
              <a:pPr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88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esentatie_De Sociale Kaart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20FA5C6-36D2-4AD2-B13D-2FFFE40E62D8}"/>
    </a:ext>
  </a:extLst>
</a:theme>
</file>

<file path=ppt/theme/theme2.xml><?xml version="1.0" encoding="utf-8"?>
<a:theme xmlns:a="http://schemas.openxmlformats.org/drawingml/2006/main" name="Sociale kaart_aanpassing">
  <a:themeElements>
    <a:clrScheme name="DZORG 2023">
      <a:dk1>
        <a:srgbClr val="373636"/>
      </a:dk1>
      <a:lt1>
        <a:sysClr val="window" lastClr="FFFFFF"/>
      </a:lt1>
      <a:dk2>
        <a:srgbClr val="6B6B6B"/>
      </a:dk2>
      <a:lt2>
        <a:srgbClr val="F6F5F3"/>
      </a:lt2>
      <a:accent1>
        <a:srgbClr val="0F4C81"/>
      </a:accent1>
      <a:accent2>
        <a:srgbClr val="359B3C"/>
      </a:accent2>
      <a:accent3>
        <a:srgbClr val="0E6DA7"/>
      </a:accent3>
      <a:accent4>
        <a:srgbClr val="E98300"/>
      </a:accent4>
      <a:accent5>
        <a:srgbClr val="DD3734"/>
      </a:accent5>
      <a:accent6>
        <a:srgbClr val="80B6E4"/>
      </a:accent6>
      <a:hlink>
        <a:srgbClr val="3C96BE"/>
      </a:hlink>
      <a:folHlink>
        <a:srgbClr val="AA78AA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39F3C797-C84A-47A8-ADB9-6F7075CE787E}" vid="{97094D2C-9432-4013-931A-0896DE85D45E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5890ACE8ADDD4FAE3A9ABF09DC512E" ma:contentTypeVersion="18" ma:contentTypeDescription="Een nieuw document maken." ma:contentTypeScope="" ma:versionID="3202372b075ee18dea42cc5fec75e219">
  <xsd:schema xmlns:xsd="http://www.w3.org/2001/XMLSchema" xmlns:xs="http://www.w3.org/2001/XMLSchema" xmlns:p="http://schemas.microsoft.com/office/2006/metadata/properties" xmlns:ns2="04aa7712-e657-4542-8a60-41d56582ec84" xmlns:ns3="8962c94e-82ee-4bf5-ba06-66eb93334c9b" xmlns:ns4="9a9ec0f0-7796-43d0-ac1f-4c8c46ee0bd1" targetNamespace="http://schemas.microsoft.com/office/2006/metadata/properties" ma:root="true" ma:fieldsID="1ce8bbb0d701ba3a74127b854cb9e674" ns2:_="" ns3:_="" ns4:_="">
    <xsd:import namespace="04aa7712-e657-4542-8a60-41d56582ec84"/>
    <xsd:import namespace="8962c94e-82ee-4bf5-ba06-66eb93334c9b"/>
    <xsd:import namespace="9a9ec0f0-7796-43d0-ac1f-4c8c46ee0b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a7712-e657-4542-8a60-41d56582e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49ca8161-7180-459b-a0ef-1a71cf6ffe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62c94e-82ee-4bf5-ba06-66eb93334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9ec0f0-7796-43d0-ac1f-4c8c46ee0bd1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f5bd88d-0170-43dc-b48f-ba592e265f11}" ma:internalName="TaxCatchAll" ma:showField="CatchAllData" ma:web="75e81734-efe7-4f9e-b6ba-196a27e8db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a7712-e657-4542-8a60-41d56582ec84">
      <Terms xmlns="http://schemas.microsoft.com/office/infopath/2007/PartnerControls"/>
    </lcf76f155ced4ddcb4097134ff3c332f>
    <TaxCatchAll xmlns="9a9ec0f0-7796-43d0-ac1f-4c8c46ee0bd1" xsi:nil="true"/>
  </documentManagement>
</p:properties>
</file>

<file path=customXml/itemProps1.xml><?xml version="1.0" encoding="utf-8"?>
<ds:datastoreItem xmlns:ds="http://schemas.openxmlformats.org/officeDocument/2006/customXml" ds:itemID="{D76CD3BD-1385-4D38-8982-749641A1ECDD}">
  <ds:schemaRefs>
    <ds:schemaRef ds:uri="04aa7712-e657-4542-8a60-41d56582ec84"/>
    <ds:schemaRef ds:uri="8962c94e-82ee-4bf5-ba06-66eb93334c9b"/>
    <ds:schemaRef ds:uri="9a9ec0f0-7796-43d0-ac1f-4c8c46ee0bd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8EBA11B-56C8-46F6-B2B4-7FB01BE679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42417C-1B2B-43E3-9850-BD5AC0818BBB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9a9ec0f0-7796-43d0-ac1f-4c8c46ee0bd1"/>
    <ds:schemaRef ds:uri="8962c94e-82ee-4bf5-ba06-66eb93334c9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4aa7712-e657-4542-8a60-41d56582ec84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DeSocialeKaart_presentatie_2023</Template>
  <TotalTime>0</TotalTime>
  <Words>361</Words>
  <Application>Microsoft Office PowerPoint</Application>
  <PresentationFormat>Diavoorstelling (4:3)</PresentationFormat>
  <Paragraphs>54</Paragraphs>
  <Slides>8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FlandersArtSans-Light</vt:lpstr>
      <vt:lpstr>FlandersArtSans-Regular</vt:lpstr>
      <vt:lpstr>Presentatie_De Sociale Kaart</vt:lpstr>
      <vt:lpstr>Sociale kaart_aanpassing</vt:lpstr>
      <vt:lpstr>De Sociale Kaart www.desocialekaart.be </vt:lpstr>
      <vt:lpstr>Inhoud</vt:lpstr>
      <vt:lpstr>Een blik op www.desocialekaart.be. </vt:lpstr>
      <vt:lpstr>Kort introductiefilmpje</vt:lpstr>
      <vt:lpstr>Wat is de Sociale Kaart?</vt:lpstr>
      <vt:lpstr>Wat is de Sociale Kaart? </vt:lpstr>
      <vt:lpstr>Waarom de Sociale Kaart? (als Google of AI alles weet…)</vt:lpstr>
      <vt:lpstr>Waarom de Sociale Kaart? (als Google of AI alles weet…)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Devadder Phebe</dc:creator>
  <cp:lastModifiedBy>Devadder Phebe</cp:lastModifiedBy>
  <cp:revision>2</cp:revision>
  <dcterms:created xsi:type="dcterms:W3CDTF">2023-10-09T13:52:27Z</dcterms:created>
  <dcterms:modified xsi:type="dcterms:W3CDTF">2024-10-10T12:09:54Z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0x010100015890ACE8ADDD4FAE3A9ABF09DC512E</vt:lpwstr>
  </property>
  <property fmtid="{D5CDD505-2E9C-101B-9397-08002B2CF9AE}" pid="3" name="_dlc_DocIdItemGuid">
    <vt:lpwstr>6c56238d-094d-4d13-9a3a-efec8f44194c</vt:lpwstr>
  </property>
  <property fmtid="{D5CDD505-2E9C-101B-9397-08002B2CF9AE}" pid="4" name="MediaServiceImageTags">
    <vt:lpwstr/>
  </property>
</Properties>
</file>