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11"/>
  </p:notesMasterIdLst>
  <p:handoutMasterIdLst>
    <p:handoutMasterId r:id="rId12"/>
  </p:handoutMasterIdLst>
  <p:sldIdLst>
    <p:sldId id="473" r:id="rId6"/>
    <p:sldId id="487" r:id="rId7"/>
    <p:sldId id="488" r:id="rId8"/>
    <p:sldId id="262" r:id="rId9"/>
    <p:sldId id="497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adder Phebe" userId="e067ce41-2ca1-43f3-afcf-6267d7dfa7ac" providerId="ADAL" clId="{A2800DDD-CAF3-4E94-B45E-801C4E68B4A5}"/>
    <pc:docChg chg="undo custSel addSld delSld">
      <pc:chgData name="Devadder Phebe" userId="e067ce41-2ca1-43f3-afcf-6267d7dfa7ac" providerId="ADAL" clId="{A2800DDD-CAF3-4E94-B45E-801C4E68B4A5}" dt="2024-08-14T07:03:06.140" v="73" actId="47"/>
      <pc:docMkLst>
        <pc:docMk/>
      </pc:docMkLst>
      <pc:sldChg chg="add del">
        <pc:chgData name="Devadder Phebe" userId="e067ce41-2ca1-43f3-afcf-6267d7dfa7ac" providerId="ADAL" clId="{A2800DDD-CAF3-4E94-B45E-801C4E68B4A5}" dt="2024-08-14T07:03:00.931" v="70" actId="47"/>
        <pc:sldMkLst>
          <pc:docMk/>
          <pc:sldMk cId="2136100334" sldId="262"/>
        </pc:sldMkLst>
      </pc:sldChg>
      <pc:sldChg chg="del">
        <pc:chgData name="Devadder Phebe" userId="e067ce41-2ca1-43f3-afcf-6267d7dfa7ac" providerId="ADAL" clId="{A2800DDD-CAF3-4E94-B45E-801C4E68B4A5}" dt="2024-08-14T07:02:58.398" v="57" actId="47"/>
        <pc:sldMkLst>
          <pc:docMk/>
          <pc:sldMk cId="866991962" sldId="277"/>
        </pc:sldMkLst>
      </pc:sldChg>
      <pc:sldChg chg="del">
        <pc:chgData name="Devadder Phebe" userId="e067ce41-2ca1-43f3-afcf-6267d7dfa7ac" providerId="ADAL" clId="{A2800DDD-CAF3-4E94-B45E-801C4E68B4A5}" dt="2024-08-14T07:02:58.494" v="60" actId="47"/>
        <pc:sldMkLst>
          <pc:docMk/>
          <pc:sldMk cId="4109500735" sldId="279"/>
        </pc:sldMkLst>
      </pc:sldChg>
      <pc:sldChg chg="del">
        <pc:chgData name="Devadder Phebe" userId="e067ce41-2ca1-43f3-afcf-6267d7dfa7ac" providerId="ADAL" clId="{A2800DDD-CAF3-4E94-B45E-801C4E68B4A5}" dt="2024-08-14T07:02:54.939" v="15" actId="47"/>
        <pc:sldMkLst>
          <pc:docMk/>
          <pc:sldMk cId="2352811637" sldId="281"/>
        </pc:sldMkLst>
      </pc:sldChg>
      <pc:sldChg chg="del">
        <pc:chgData name="Devadder Phebe" userId="e067ce41-2ca1-43f3-afcf-6267d7dfa7ac" providerId="ADAL" clId="{A2800DDD-CAF3-4E94-B45E-801C4E68B4A5}" dt="2024-08-14T07:02:56.858" v="42" actId="47"/>
        <pc:sldMkLst>
          <pc:docMk/>
          <pc:sldMk cId="1021950305" sldId="283"/>
        </pc:sldMkLst>
      </pc:sldChg>
      <pc:sldChg chg="del">
        <pc:chgData name="Devadder Phebe" userId="e067ce41-2ca1-43f3-afcf-6267d7dfa7ac" providerId="ADAL" clId="{A2800DDD-CAF3-4E94-B45E-801C4E68B4A5}" dt="2024-08-14T07:02:55.404" v="29" actId="47"/>
        <pc:sldMkLst>
          <pc:docMk/>
          <pc:sldMk cId="2096563012" sldId="285"/>
        </pc:sldMkLst>
      </pc:sldChg>
      <pc:sldChg chg="del">
        <pc:chgData name="Devadder Phebe" userId="e067ce41-2ca1-43f3-afcf-6267d7dfa7ac" providerId="ADAL" clId="{A2800DDD-CAF3-4E94-B45E-801C4E68B4A5}" dt="2024-08-14T07:02:43.971" v="2" actId="47"/>
        <pc:sldMkLst>
          <pc:docMk/>
          <pc:sldMk cId="3453649565" sldId="311"/>
        </pc:sldMkLst>
      </pc:sldChg>
      <pc:sldChg chg="del">
        <pc:chgData name="Devadder Phebe" userId="e067ce41-2ca1-43f3-afcf-6267d7dfa7ac" providerId="ADAL" clId="{A2800DDD-CAF3-4E94-B45E-801C4E68B4A5}" dt="2024-08-14T07:02:55.106" v="20" actId="47"/>
        <pc:sldMkLst>
          <pc:docMk/>
          <pc:sldMk cId="1507695078" sldId="343"/>
        </pc:sldMkLst>
      </pc:sldChg>
      <pc:sldChg chg="del">
        <pc:chgData name="Devadder Phebe" userId="e067ce41-2ca1-43f3-afcf-6267d7dfa7ac" providerId="ADAL" clId="{A2800DDD-CAF3-4E94-B45E-801C4E68B4A5}" dt="2024-08-14T07:02:55.150" v="21" actId="47"/>
        <pc:sldMkLst>
          <pc:docMk/>
          <pc:sldMk cId="701919869" sldId="346"/>
        </pc:sldMkLst>
      </pc:sldChg>
      <pc:sldChg chg="del">
        <pc:chgData name="Devadder Phebe" userId="e067ce41-2ca1-43f3-afcf-6267d7dfa7ac" providerId="ADAL" clId="{A2800DDD-CAF3-4E94-B45E-801C4E68B4A5}" dt="2024-08-14T07:02:43.248" v="1" actId="47"/>
        <pc:sldMkLst>
          <pc:docMk/>
          <pc:sldMk cId="566963711" sldId="347"/>
        </pc:sldMkLst>
      </pc:sldChg>
      <pc:sldChg chg="del">
        <pc:chgData name="Devadder Phebe" userId="e067ce41-2ca1-43f3-afcf-6267d7dfa7ac" providerId="ADAL" clId="{A2800DDD-CAF3-4E94-B45E-801C4E68B4A5}" dt="2024-08-14T07:02:45.070" v="4" actId="47"/>
        <pc:sldMkLst>
          <pc:docMk/>
          <pc:sldMk cId="1205286126" sldId="348"/>
        </pc:sldMkLst>
      </pc:sldChg>
      <pc:sldChg chg="del">
        <pc:chgData name="Devadder Phebe" userId="e067ce41-2ca1-43f3-afcf-6267d7dfa7ac" providerId="ADAL" clId="{A2800DDD-CAF3-4E94-B45E-801C4E68B4A5}" dt="2024-08-14T07:02:55.372" v="28" actId="47"/>
        <pc:sldMkLst>
          <pc:docMk/>
          <pc:sldMk cId="677861933" sldId="359"/>
        </pc:sldMkLst>
      </pc:sldChg>
      <pc:sldChg chg="del">
        <pc:chgData name="Devadder Phebe" userId="e067ce41-2ca1-43f3-afcf-6267d7dfa7ac" providerId="ADAL" clId="{A2800DDD-CAF3-4E94-B45E-801C4E68B4A5}" dt="2024-08-14T07:02:55.460" v="31" actId="47"/>
        <pc:sldMkLst>
          <pc:docMk/>
          <pc:sldMk cId="4144031204" sldId="360"/>
        </pc:sldMkLst>
      </pc:sldChg>
      <pc:sldChg chg="del">
        <pc:chgData name="Devadder Phebe" userId="e067ce41-2ca1-43f3-afcf-6267d7dfa7ac" providerId="ADAL" clId="{A2800DDD-CAF3-4E94-B45E-801C4E68B4A5}" dt="2024-08-14T07:02:55.492" v="32" actId="47"/>
        <pc:sldMkLst>
          <pc:docMk/>
          <pc:sldMk cId="2671667050" sldId="361"/>
        </pc:sldMkLst>
      </pc:sldChg>
      <pc:sldChg chg="del">
        <pc:chgData name="Devadder Phebe" userId="e067ce41-2ca1-43f3-afcf-6267d7dfa7ac" providerId="ADAL" clId="{A2800DDD-CAF3-4E94-B45E-801C4E68B4A5}" dt="2024-08-14T07:02:55.599" v="35" actId="47"/>
        <pc:sldMkLst>
          <pc:docMk/>
          <pc:sldMk cId="1851633189" sldId="362"/>
        </pc:sldMkLst>
      </pc:sldChg>
      <pc:sldChg chg="del">
        <pc:chgData name="Devadder Phebe" userId="e067ce41-2ca1-43f3-afcf-6267d7dfa7ac" providerId="ADAL" clId="{A2800DDD-CAF3-4E94-B45E-801C4E68B4A5}" dt="2024-08-14T07:02:55.629" v="36" actId="47"/>
        <pc:sldMkLst>
          <pc:docMk/>
          <pc:sldMk cId="157244756" sldId="363"/>
        </pc:sldMkLst>
      </pc:sldChg>
      <pc:sldChg chg="del">
        <pc:chgData name="Devadder Phebe" userId="e067ce41-2ca1-43f3-afcf-6267d7dfa7ac" providerId="ADAL" clId="{A2800DDD-CAF3-4E94-B45E-801C4E68B4A5}" dt="2024-08-14T07:02:58.327" v="55" actId="47"/>
        <pc:sldMkLst>
          <pc:docMk/>
          <pc:sldMk cId="2820209122" sldId="372"/>
        </pc:sldMkLst>
      </pc:sldChg>
      <pc:sldChg chg="del">
        <pc:chgData name="Devadder Phebe" userId="e067ce41-2ca1-43f3-afcf-6267d7dfa7ac" providerId="ADAL" clId="{A2800DDD-CAF3-4E94-B45E-801C4E68B4A5}" dt="2024-08-14T07:02:58.361" v="56" actId="47"/>
        <pc:sldMkLst>
          <pc:docMk/>
          <pc:sldMk cId="3289670151" sldId="373"/>
        </pc:sldMkLst>
      </pc:sldChg>
      <pc:sldChg chg="del">
        <pc:chgData name="Devadder Phebe" userId="e067ce41-2ca1-43f3-afcf-6267d7dfa7ac" providerId="ADAL" clId="{A2800DDD-CAF3-4E94-B45E-801C4E68B4A5}" dt="2024-08-14T07:02:58.266" v="53" actId="47"/>
        <pc:sldMkLst>
          <pc:docMk/>
          <pc:sldMk cId="2168160180" sldId="376"/>
        </pc:sldMkLst>
      </pc:sldChg>
      <pc:sldChg chg="del">
        <pc:chgData name="Devadder Phebe" userId="e067ce41-2ca1-43f3-afcf-6267d7dfa7ac" providerId="ADAL" clId="{A2800DDD-CAF3-4E94-B45E-801C4E68B4A5}" dt="2024-08-14T07:02:55.229" v="24" actId="47"/>
        <pc:sldMkLst>
          <pc:docMk/>
          <pc:sldMk cId="410295757" sldId="381"/>
        </pc:sldMkLst>
      </pc:sldChg>
      <pc:sldChg chg="del">
        <pc:chgData name="Devadder Phebe" userId="e067ce41-2ca1-43f3-afcf-6267d7dfa7ac" providerId="ADAL" clId="{A2800DDD-CAF3-4E94-B45E-801C4E68B4A5}" dt="2024-08-14T07:02:55.261" v="25" actId="47"/>
        <pc:sldMkLst>
          <pc:docMk/>
          <pc:sldMk cId="1091783698" sldId="382"/>
        </pc:sldMkLst>
      </pc:sldChg>
      <pc:sldChg chg="del">
        <pc:chgData name="Devadder Phebe" userId="e067ce41-2ca1-43f3-afcf-6267d7dfa7ac" providerId="ADAL" clId="{A2800DDD-CAF3-4E94-B45E-801C4E68B4A5}" dt="2024-08-14T07:02:54.906" v="14" actId="47"/>
        <pc:sldMkLst>
          <pc:docMk/>
          <pc:sldMk cId="3265421677" sldId="397"/>
        </pc:sldMkLst>
      </pc:sldChg>
      <pc:sldChg chg="del">
        <pc:chgData name="Devadder Phebe" userId="e067ce41-2ca1-43f3-afcf-6267d7dfa7ac" providerId="ADAL" clId="{A2800DDD-CAF3-4E94-B45E-801C4E68B4A5}" dt="2024-08-14T07:02:55.169" v="22" actId="47"/>
        <pc:sldMkLst>
          <pc:docMk/>
          <pc:sldMk cId="825638318" sldId="404"/>
        </pc:sldMkLst>
      </pc:sldChg>
      <pc:sldChg chg="del">
        <pc:chgData name="Devadder Phebe" userId="e067ce41-2ca1-43f3-afcf-6267d7dfa7ac" providerId="ADAL" clId="{A2800DDD-CAF3-4E94-B45E-801C4E68B4A5}" dt="2024-08-14T07:02:55.524" v="33" actId="47"/>
        <pc:sldMkLst>
          <pc:docMk/>
          <pc:sldMk cId="2940664604" sldId="406"/>
        </pc:sldMkLst>
      </pc:sldChg>
      <pc:sldChg chg="del">
        <pc:chgData name="Devadder Phebe" userId="e067ce41-2ca1-43f3-afcf-6267d7dfa7ac" providerId="ADAL" clId="{A2800DDD-CAF3-4E94-B45E-801C4E68B4A5}" dt="2024-08-14T07:02:56.220" v="37" actId="47"/>
        <pc:sldMkLst>
          <pc:docMk/>
          <pc:sldMk cId="217541127" sldId="407"/>
        </pc:sldMkLst>
      </pc:sldChg>
      <pc:sldChg chg="del">
        <pc:chgData name="Devadder Phebe" userId="e067ce41-2ca1-43f3-afcf-6267d7dfa7ac" providerId="ADAL" clId="{A2800DDD-CAF3-4E94-B45E-801C4E68B4A5}" dt="2024-08-14T07:02:56.721" v="38" actId="47"/>
        <pc:sldMkLst>
          <pc:docMk/>
          <pc:sldMk cId="2539217612" sldId="408"/>
        </pc:sldMkLst>
      </pc:sldChg>
      <pc:sldChg chg="add del">
        <pc:chgData name="Devadder Phebe" userId="e067ce41-2ca1-43f3-afcf-6267d7dfa7ac" providerId="ADAL" clId="{A2800DDD-CAF3-4E94-B45E-801C4E68B4A5}" dt="2024-08-14T07:03:06.140" v="73" actId="47"/>
        <pc:sldMkLst>
          <pc:docMk/>
          <pc:sldMk cId="3350021304" sldId="409"/>
        </pc:sldMkLst>
      </pc:sldChg>
      <pc:sldChg chg="del">
        <pc:chgData name="Devadder Phebe" userId="e067ce41-2ca1-43f3-afcf-6267d7dfa7ac" providerId="ADAL" clId="{A2800DDD-CAF3-4E94-B45E-801C4E68B4A5}" dt="2024-08-14T07:02:42.571" v="0" actId="47"/>
        <pc:sldMkLst>
          <pc:docMk/>
          <pc:sldMk cId="1242702740" sldId="410"/>
        </pc:sldMkLst>
      </pc:sldChg>
      <pc:sldChg chg="del">
        <pc:chgData name="Devadder Phebe" userId="e067ce41-2ca1-43f3-afcf-6267d7dfa7ac" providerId="ADAL" clId="{A2800DDD-CAF3-4E94-B45E-801C4E68B4A5}" dt="2024-08-14T07:02:57.031" v="47" actId="47"/>
        <pc:sldMkLst>
          <pc:docMk/>
          <pc:sldMk cId="1237810562" sldId="438"/>
        </pc:sldMkLst>
      </pc:sldChg>
      <pc:sldChg chg="del">
        <pc:chgData name="Devadder Phebe" userId="e067ce41-2ca1-43f3-afcf-6267d7dfa7ac" providerId="ADAL" clId="{A2800DDD-CAF3-4E94-B45E-801C4E68B4A5}" dt="2024-08-14T07:02:57.097" v="49" actId="47"/>
        <pc:sldMkLst>
          <pc:docMk/>
          <pc:sldMk cId="1887725975" sldId="439"/>
        </pc:sldMkLst>
      </pc:sldChg>
      <pc:sldChg chg="del">
        <pc:chgData name="Devadder Phebe" userId="e067ce41-2ca1-43f3-afcf-6267d7dfa7ac" providerId="ADAL" clId="{A2800DDD-CAF3-4E94-B45E-801C4E68B4A5}" dt="2024-08-14T07:02:57.125" v="50" actId="47"/>
        <pc:sldMkLst>
          <pc:docMk/>
          <pc:sldMk cId="1208807158" sldId="440"/>
        </pc:sldMkLst>
      </pc:sldChg>
      <pc:sldChg chg="del">
        <pc:chgData name="Devadder Phebe" userId="e067ce41-2ca1-43f3-afcf-6267d7dfa7ac" providerId="ADAL" clId="{A2800DDD-CAF3-4E94-B45E-801C4E68B4A5}" dt="2024-08-14T07:02:58.295" v="54" actId="47"/>
        <pc:sldMkLst>
          <pc:docMk/>
          <pc:sldMk cId="1858569484" sldId="442"/>
        </pc:sldMkLst>
      </pc:sldChg>
      <pc:sldChg chg="del">
        <pc:chgData name="Devadder Phebe" userId="e067ce41-2ca1-43f3-afcf-6267d7dfa7ac" providerId="ADAL" clId="{A2800DDD-CAF3-4E94-B45E-801C4E68B4A5}" dt="2024-08-14T07:02:47.055" v="6" actId="47"/>
        <pc:sldMkLst>
          <pc:docMk/>
          <pc:sldMk cId="350333853" sldId="457"/>
        </pc:sldMkLst>
      </pc:sldChg>
      <pc:sldChg chg="del">
        <pc:chgData name="Devadder Phebe" userId="e067ce41-2ca1-43f3-afcf-6267d7dfa7ac" providerId="ADAL" clId="{A2800DDD-CAF3-4E94-B45E-801C4E68B4A5}" dt="2024-08-14T07:02:58.444" v="58" actId="47"/>
        <pc:sldMkLst>
          <pc:docMk/>
          <pc:sldMk cId="2204628516" sldId="458"/>
        </pc:sldMkLst>
      </pc:sldChg>
      <pc:sldChg chg="del">
        <pc:chgData name="Devadder Phebe" userId="e067ce41-2ca1-43f3-afcf-6267d7dfa7ac" providerId="ADAL" clId="{A2800DDD-CAF3-4E94-B45E-801C4E68B4A5}" dt="2024-08-14T07:02:54.970" v="16" actId="47"/>
        <pc:sldMkLst>
          <pc:docMk/>
          <pc:sldMk cId="1902341510" sldId="459"/>
        </pc:sldMkLst>
      </pc:sldChg>
      <pc:sldChg chg="del">
        <pc:chgData name="Devadder Phebe" userId="e067ce41-2ca1-43f3-afcf-6267d7dfa7ac" providerId="ADAL" clId="{A2800DDD-CAF3-4E94-B45E-801C4E68B4A5}" dt="2024-08-14T07:02:54.997" v="17" actId="47"/>
        <pc:sldMkLst>
          <pc:docMk/>
          <pc:sldMk cId="184382056" sldId="460"/>
        </pc:sldMkLst>
      </pc:sldChg>
      <pc:sldChg chg="del">
        <pc:chgData name="Devadder Phebe" userId="e067ce41-2ca1-43f3-afcf-6267d7dfa7ac" providerId="ADAL" clId="{A2800DDD-CAF3-4E94-B45E-801C4E68B4A5}" dt="2024-08-14T07:02:53.501" v="8" actId="47"/>
        <pc:sldMkLst>
          <pc:docMk/>
          <pc:sldMk cId="948225703" sldId="461"/>
        </pc:sldMkLst>
      </pc:sldChg>
      <pc:sldChg chg="del">
        <pc:chgData name="Devadder Phebe" userId="e067ce41-2ca1-43f3-afcf-6267d7dfa7ac" providerId="ADAL" clId="{A2800DDD-CAF3-4E94-B45E-801C4E68B4A5}" dt="2024-08-14T07:02:54.803" v="11" actId="47"/>
        <pc:sldMkLst>
          <pc:docMk/>
          <pc:sldMk cId="1613980842" sldId="462"/>
        </pc:sldMkLst>
      </pc:sldChg>
      <pc:sldChg chg="del">
        <pc:chgData name="Devadder Phebe" userId="e067ce41-2ca1-43f3-afcf-6267d7dfa7ac" providerId="ADAL" clId="{A2800DDD-CAF3-4E94-B45E-801C4E68B4A5}" dt="2024-08-14T07:02:55.294" v="26" actId="47"/>
        <pc:sldMkLst>
          <pc:docMk/>
          <pc:sldMk cId="1388930674" sldId="463"/>
        </pc:sldMkLst>
      </pc:sldChg>
      <pc:sldChg chg="del">
        <pc:chgData name="Devadder Phebe" userId="e067ce41-2ca1-43f3-afcf-6267d7dfa7ac" providerId="ADAL" clId="{A2800DDD-CAF3-4E94-B45E-801C4E68B4A5}" dt="2024-08-14T07:02:56.829" v="41" actId="47"/>
        <pc:sldMkLst>
          <pc:docMk/>
          <pc:sldMk cId="2330803318" sldId="464"/>
        </pc:sldMkLst>
      </pc:sldChg>
      <pc:sldChg chg="del">
        <pc:chgData name="Devadder Phebe" userId="e067ce41-2ca1-43f3-afcf-6267d7dfa7ac" providerId="ADAL" clId="{A2800DDD-CAF3-4E94-B45E-801C4E68B4A5}" dt="2024-08-14T07:02:44.564" v="3" actId="47"/>
        <pc:sldMkLst>
          <pc:docMk/>
          <pc:sldMk cId="3519786632" sldId="465"/>
        </pc:sldMkLst>
      </pc:sldChg>
      <pc:sldChg chg="del">
        <pc:chgData name="Devadder Phebe" userId="e067ce41-2ca1-43f3-afcf-6267d7dfa7ac" providerId="ADAL" clId="{A2800DDD-CAF3-4E94-B45E-801C4E68B4A5}" dt="2024-08-14T07:02:55.430" v="30" actId="47"/>
        <pc:sldMkLst>
          <pc:docMk/>
          <pc:sldMk cId="1530454709" sldId="468"/>
        </pc:sldMkLst>
      </pc:sldChg>
      <pc:sldChg chg="del">
        <pc:chgData name="Devadder Phebe" userId="e067ce41-2ca1-43f3-afcf-6267d7dfa7ac" providerId="ADAL" clId="{A2800DDD-CAF3-4E94-B45E-801C4E68B4A5}" dt="2024-08-14T07:02:55.325" v="27" actId="47"/>
        <pc:sldMkLst>
          <pc:docMk/>
          <pc:sldMk cId="3868757561" sldId="469"/>
        </pc:sldMkLst>
      </pc:sldChg>
      <pc:sldChg chg="del">
        <pc:chgData name="Devadder Phebe" userId="e067ce41-2ca1-43f3-afcf-6267d7dfa7ac" providerId="ADAL" clId="{A2800DDD-CAF3-4E94-B45E-801C4E68B4A5}" dt="2024-08-14T07:02:55.553" v="34" actId="47"/>
        <pc:sldMkLst>
          <pc:docMk/>
          <pc:sldMk cId="1900248297" sldId="470"/>
        </pc:sldMkLst>
      </pc:sldChg>
      <pc:sldChg chg="del">
        <pc:chgData name="Devadder Phebe" userId="e067ce41-2ca1-43f3-afcf-6267d7dfa7ac" providerId="ADAL" clId="{A2800DDD-CAF3-4E94-B45E-801C4E68B4A5}" dt="2024-08-14T07:02:55.028" v="18" actId="47"/>
        <pc:sldMkLst>
          <pc:docMk/>
          <pc:sldMk cId="421466677" sldId="472"/>
        </pc:sldMkLst>
      </pc:sldChg>
      <pc:sldChg chg="add del">
        <pc:chgData name="Devadder Phebe" userId="e067ce41-2ca1-43f3-afcf-6267d7dfa7ac" providerId="ADAL" clId="{A2800DDD-CAF3-4E94-B45E-801C4E68B4A5}" dt="2024-08-14T07:03:00.424" v="67" actId="47"/>
        <pc:sldMkLst>
          <pc:docMk/>
          <pc:sldMk cId="2120648949" sldId="473"/>
        </pc:sldMkLst>
      </pc:sldChg>
      <pc:sldChg chg="del">
        <pc:chgData name="Devadder Phebe" userId="e067ce41-2ca1-43f3-afcf-6267d7dfa7ac" providerId="ADAL" clId="{A2800DDD-CAF3-4E94-B45E-801C4E68B4A5}" dt="2024-08-14T07:02:56.765" v="39" actId="47"/>
        <pc:sldMkLst>
          <pc:docMk/>
          <pc:sldMk cId="253688164" sldId="474"/>
        </pc:sldMkLst>
      </pc:sldChg>
      <pc:sldChg chg="del">
        <pc:chgData name="Devadder Phebe" userId="e067ce41-2ca1-43f3-afcf-6267d7dfa7ac" providerId="ADAL" clId="{A2800DDD-CAF3-4E94-B45E-801C4E68B4A5}" dt="2024-08-14T07:02:56.888" v="43" actId="47"/>
        <pc:sldMkLst>
          <pc:docMk/>
          <pc:sldMk cId="2421720156" sldId="475"/>
        </pc:sldMkLst>
      </pc:sldChg>
      <pc:sldChg chg="del">
        <pc:chgData name="Devadder Phebe" userId="e067ce41-2ca1-43f3-afcf-6267d7dfa7ac" providerId="ADAL" clId="{A2800DDD-CAF3-4E94-B45E-801C4E68B4A5}" dt="2024-08-14T07:02:57.066" v="48" actId="47"/>
        <pc:sldMkLst>
          <pc:docMk/>
          <pc:sldMk cId="37073752" sldId="477"/>
        </pc:sldMkLst>
      </pc:sldChg>
      <pc:sldChg chg="del">
        <pc:chgData name="Devadder Phebe" userId="e067ce41-2ca1-43f3-afcf-6267d7dfa7ac" providerId="ADAL" clId="{A2800DDD-CAF3-4E94-B45E-801C4E68B4A5}" dt="2024-08-14T07:02:57.723" v="51" actId="47"/>
        <pc:sldMkLst>
          <pc:docMk/>
          <pc:sldMk cId="718544629" sldId="478"/>
        </pc:sldMkLst>
      </pc:sldChg>
      <pc:sldChg chg="del">
        <pc:chgData name="Devadder Phebe" userId="e067ce41-2ca1-43f3-afcf-6267d7dfa7ac" providerId="ADAL" clId="{A2800DDD-CAF3-4E94-B45E-801C4E68B4A5}" dt="2024-08-14T07:02:56.919" v="44" actId="47"/>
        <pc:sldMkLst>
          <pc:docMk/>
          <pc:sldMk cId="2682391176" sldId="479"/>
        </pc:sldMkLst>
      </pc:sldChg>
      <pc:sldChg chg="del">
        <pc:chgData name="Devadder Phebe" userId="e067ce41-2ca1-43f3-afcf-6267d7dfa7ac" providerId="ADAL" clId="{A2800DDD-CAF3-4E94-B45E-801C4E68B4A5}" dt="2024-08-14T07:02:56.964" v="45" actId="47"/>
        <pc:sldMkLst>
          <pc:docMk/>
          <pc:sldMk cId="1658297042" sldId="480"/>
        </pc:sldMkLst>
      </pc:sldChg>
      <pc:sldChg chg="del">
        <pc:chgData name="Devadder Phebe" userId="e067ce41-2ca1-43f3-afcf-6267d7dfa7ac" providerId="ADAL" clId="{A2800DDD-CAF3-4E94-B45E-801C4E68B4A5}" dt="2024-08-14T07:02:56.995" v="46" actId="47"/>
        <pc:sldMkLst>
          <pc:docMk/>
          <pc:sldMk cId="1438857633" sldId="481"/>
        </pc:sldMkLst>
      </pc:sldChg>
      <pc:sldChg chg="del">
        <pc:chgData name="Devadder Phebe" userId="e067ce41-2ca1-43f3-afcf-6267d7dfa7ac" providerId="ADAL" clId="{A2800DDD-CAF3-4E94-B45E-801C4E68B4A5}" dt="2024-08-14T07:02:54.768" v="10" actId="47"/>
        <pc:sldMkLst>
          <pc:docMk/>
          <pc:sldMk cId="2440732765" sldId="482"/>
        </pc:sldMkLst>
      </pc:sldChg>
      <pc:sldChg chg="del">
        <pc:chgData name="Devadder Phebe" userId="e067ce41-2ca1-43f3-afcf-6267d7dfa7ac" providerId="ADAL" clId="{A2800DDD-CAF3-4E94-B45E-801C4E68B4A5}" dt="2024-08-14T07:02:47.688" v="7" actId="47"/>
        <pc:sldMkLst>
          <pc:docMk/>
          <pc:sldMk cId="196889573" sldId="484"/>
        </pc:sldMkLst>
      </pc:sldChg>
      <pc:sldChg chg="del">
        <pc:chgData name="Devadder Phebe" userId="e067ce41-2ca1-43f3-afcf-6267d7dfa7ac" providerId="ADAL" clId="{A2800DDD-CAF3-4E94-B45E-801C4E68B4A5}" dt="2024-08-14T07:02:54.860" v="13" actId="47"/>
        <pc:sldMkLst>
          <pc:docMk/>
          <pc:sldMk cId="3397871250" sldId="486"/>
        </pc:sldMkLst>
      </pc:sldChg>
      <pc:sldChg chg="add del">
        <pc:chgData name="Devadder Phebe" userId="e067ce41-2ca1-43f3-afcf-6267d7dfa7ac" providerId="ADAL" clId="{A2800DDD-CAF3-4E94-B45E-801C4E68B4A5}" dt="2024-08-14T07:03:00.594" v="68" actId="47"/>
        <pc:sldMkLst>
          <pc:docMk/>
          <pc:sldMk cId="3499014283" sldId="487"/>
        </pc:sldMkLst>
      </pc:sldChg>
      <pc:sldChg chg="add del">
        <pc:chgData name="Devadder Phebe" userId="e067ce41-2ca1-43f3-afcf-6267d7dfa7ac" providerId="ADAL" clId="{A2800DDD-CAF3-4E94-B45E-801C4E68B4A5}" dt="2024-08-14T07:03:00.766" v="69" actId="47"/>
        <pc:sldMkLst>
          <pc:docMk/>
          <pc:sldMk cId="1563578975" sldId="488"/>
        </pc:sldMkLst>
      </pc:sldChg>
      <pc:sldChg chg="del">
        <pc:chgData name="Devadder Phebe" userId="e067ce41-2ca1-43f3-afcf-6267d7dfa7ac" providerId="ADAL" clId="{A2800DDD-CAF3-4E94-B45E-801C4E68B4A5}" dt="2024-08-14T07:02:56.797" v="40" actId="47"/>
        <pc:sldMkLst>
          <pc:docMk/>
          <pc:sldMk cId="527642026" sldId="490"/>
        </pc:sldMkLst>
      </pc:sldChg>
      <pc:sldChg chg="del">
        <pc:chgData name="Devadder Phebe" userId="e067ce41-2ca1-43f3-afcf-6267d7dfa7ac" providerId="ADAL" clId="{A2800DDD-CAF3-4E94-B45E-801C4E68B4A5}" dt="2024-08-14T07:02:58.238" v="52" actId="47"/>
        <pc:sldMkLst>
          <pc:docMk/>
          <pc:sldMk cId="2035213278" sldId="491"/>
        </pc:sldMkLst>
      </pc:sldChg>
      <pc:sldChg chg="del">
        <pc:chgData name="Devadder Phebe" userId="e067ce41-2ca1-43f3-afcf-6267d7dfa7ac" providerId="ADAL" clId="{A2800DDD-CAF3-4E94-B45E-801C4E68B4A5}" dt="2024-08-14T07:02:55.204" v="23" actId="47"/>
        <pc:sldMkLst>
          <pc:docMk/>
          <pc:sldMk cId="3709199711" sldId="492"/>
        </pc:sldMkLst>
      </pc:sldChg>
      <pc:sldChg chg="del">
        <pc:chgData name="Devadder Phebe" userId="e067ce41-2ca1-43f3-afcf-6267d7dfa7ac" providerId="ADAL" clId="{A2800DDD-CAF3-4E94-B45E-801C4E68B4A5}" dt="2024-08-14T07:02:46.466" v="5" actId="47"/>
        <pc:sldMkLst>
          <pc:docMk/>
          <pc:sldMk cId="3005380069" sldId="494"/>
        </pc:sldMkLst>
      </pc:sldChg>
      <pc:sldChg chg="del">
        <pc:chgData name="Devadder Phebe" userId="e067ce41-2ca1-43f3-afcf-6267d7dfa7ac" providerId="ADAL" clId="{A2800DDD-CAF3-4E94-B45E-801C4E68B4A5}" dt="2024-08-14T07:02:55.070" v="19" actId="47"/>
        <pc:sldMkLst>
          <pc:docMk/>
          <pc:sldMk cId="3069739467" sldId="495"/>
        </pc:sldMkLst>
      </pc:sldChg>
      <pc:sldChg chg="del">
        <pc:chgData name="Devadder Phebe" userId="e067ce41-2ca1-43f3-afcf-6267d7dfa7ac" providerId="ADAL" clId="{A2800DDD-CAF3-4E94-B45E-801C4E68B4A5}" dt="2024-08-14T07:02:58.471" v="59" actId="47"/>
        <pc:sldMkLst>
          <pc:docMk/>
          <pc:sldMk cId="2594800744" sldId="496"/>
        </pc:sldMkLst>
      </pc:sldChg>
      <pc:sldChg chg="add del">
        <pc:chgData name="Devadder Phebe" userId="e067ce41-2ca1-43f3-afcf-6267d7dfa7ac" providerId="ADAL" clId="{A2800DDD-CAF3-4E94-B45E-801C4E68B4A5}" dt="2024-08-14T07:03:01.125" v="71" actId="47"/>
        <pc:sldMkLst>
          <pc:docMk/>
          <pc:sldMk cId="3006399882" sldId="497"/>
        </pc:sldMkLst>
      </pc:sldChg>
      <pc:sldChg chg="del">
        <pc:chgData name="Devadder Phebe" userId="e067ce41-2ca1-43f3-afcf-6267d7dfa7ac" providerId="ADAL" clId="{A2800DDD-CAF3-4E94-B45E-801C4E68B4A5}" dt="2024-08-14T07:02:54.833" v="12" actId="47"/>
        <pc:sldMkLst>
          <pc:docMk/>
          <pc:sldMk cId="1728681369" sldId="498"/>
        </pc:sldMkLst>
      </pc:sldChg>
      <pc:sldChg chg="del">
        <pc:chgData name="Devadder Phebe" userId="e067ce41-2ca1-43f3-afcf-6267d7dfa7ac" providerId="ADAL" clId="{A2800DDD-CAF3-4E94-B45E-801C4E68B4A5}" dt="2024-08-14T07:02:54.261" v="9" actId="47"/>
        <pc:sldMkLst>
          <pc:docMk/>
          <pc:sldMk cId="3991859148" sldId="50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14-8-2024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14/08/2024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7283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>
                <a:latin typeface="+mn-lt"/>
              </a:rPr>
              <a:t>Voor een goed begrip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1463E25-86C8-C3C7-98F1-17993848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064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DC9572-D433-C2DC-1E62-0A862C0FB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720" y="1131216"/>
            <a:ext cx="2578416" cy="3508878"/>
          </a:xfrm>
        </p:spPr>
        <p:txBody>
          <a:bodyPr/>
          <a:lstStyle/>
          <a:p>
            <a:r>
              <a:rPr lang="nl-BE"/>
              <a:t>Zorgaanbieders</a:t>
            </a:r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r>
              <a:rPr lang="nl-BE"/>
              <a:t>Fiche</a:t>
            </a:r>
          </a:p>
          <a:p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 sz="1200"/>
          </a:p>
          <a:p>
            <a:r>
              <a:rPr lang="nl-BE"/>
              <a:t>Authentieke bronnen</a:t>
            </a:r>
          </a:p>
          <a:p>
            <a:endParaRPr lang="nl-BE"/>
          </a:p>
          <a:p>
            <a:pPr marL="288000" lvl="1" indent="0">
              <a:buNone/>
            </a:pPr>
            <a:endParaRPr lang="nl-BE" sz="2800"/>
          </a:p>
          <a:p>
            <a:pPr marL="288000" lvl="1" indent="0">
              <a:buNone/>
            </a:pPr>
            <a:endParaRPr lang="nl-BE" sz="1050"/>
          </a:p>
          <a:p>
            <a:pPr lvl="1"/>
            <a:r>
              <a:rPr lang="nl-BE" err="1"/>
              <a:t>CoBRHA</a:t>
            </a:r>
            <a:endParaRPr lang="nl-BE"/>
          </a:p>
          <a:p>
            <a:pPr marL="0" indent="0">
              <a:buNone/>
            </a:pPr>
            <a:endParaRPr lang="nl-BE" b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8F6AEED-1678-04C8-A38B-22C46172925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232635" y="1131216"/>
            <a:ext cx="4611340" cy="4520553"/>
          </a:xfrm>
        </p:spPr>
        <p:txBody>
          <a:bodyPr/>
          <a:lstStyle/>
          <a:p>
            <a:r>
              <a:rPr lang="nl-BE" b="0">
                <a:solidFill>
                  <a:schemeClr val="tx1"/>
                </a:solidFill>
              </a:rPr>
              <a:t>Verzameling van zorgvoorzieningen of zorgberoepen </a:t>
            </a:r>
          </a:p>
          <a:p>
            <a:endParaRPr lang="nl-BE" b="0">
              <a:solidFill>
                <a:schemeClr val="tx1"/>
              </a:solidFill>
            </a:endParaRPr>
          </a:p>
          <a:p>
            <a:r>
              <a:rPr lang="nl-BE" b="0">
                <a:solidFill>
                  <a:schemeClr val="tx1"/>
                </a:solidFill>
              </a:rPr>
              <a:t>Info over een zorgaanbieder verzameld op één pagina = een fiche</a:t>
            </a:r>
          </a:p>
          <a:p>
            <a:endParaRPr lang="nl-BE" b="0">
              <a:solidFill>
                <a:schemeClr val="tx1"/>
              </a:solidFill>
            </a:endParaRPr>
          </a:p>
          <a:p>
            <a:endParaRPr lang="nl-BE" b="0">
              <a:solidFill>
                <a:schemeClr val="tx1"/>
              </a:solidFill>
            </a:endParaRPr>
          </a:p>
          <a:p>
            <a:r>
              <a:rPr lang="nl-NL" b="0">
                <a:solidFill>
                  <a:schemeClr val="tx1"/>
                </a:solidFill>
              </a:rPr>
              <a:t>Verzameling van gegevens die de overheid bijhoudt en automatisch doorgeeft aan de Sociale Kaart, zoals: </a:t>
            </a:r>
            <a:br>
              <a:rPr lang="nl-NL" sz="1200" b="0">
                <a:solidFill>
                  <a:schemeClr val="tx1"/>
                </a:solidFill>
              </a:rPr>
            </a:br>
            <a:br>
              <a:rPr lang="nl-NL" sz="1200" b="0">
                <a:solidFill>
                  <a:schemeClr val="tx1"/>
                </a:solidFill>
              </a:rPr>
            </a:br>
            <a:endParaRPr lang="nl-NL" sz="1100" b="0">
              <a:solidFill>
                <a:schemeClr val="tx1"/>
              </a:solidFill>
            </a:endParaRPr>
          </a:p>
          <a:p>
            <a:r>
              <a:rPr lang="nl-NL" b="0" i="0">
                <a:solidFill>
                  <a:schemeClr val="tx1"/>
                </a:solidFill>
                <a:effectLst/>
              </a:rPr>
              <a:t>Common Base </a:t>
            </a:r>
            <a:r>
              <a:rPr lang="nl-NL" b="0" i="0" err="1">
                <a:solidFill>
                  <a:schemeClr val="tx1"/>
                </a:solidFill>
                <a:effectLst/>
              </a:rPr>
              <a:t>Registry</a:t>
            </a:r>
            <a:r>
              <a:rPr lang="nl-NL" b="0" i="0">
                <a:solidFill>
                  <a:schemeClr val="tx1"/>
                </a:solidFill>
                <a:effectLst/>
              </a:rPr>
              <a:t> </a:t>
            </a:r>
            <a:r>
              <a:rPr lang="nl-NL" b="0" i="0" err="1">
                <a:solidFill>
                  <a:schemeClr val="tx1"/>
                </a:solidFill>
                <a:effectLst/>
              </a:rPr>
              <a:t>for</a:t>
            </a:r>
            <a:r>
              <a:rPr lang="nl-NL" b="0" i="0">
                <a:solidFill>
                  <a:schemeClr val="tx1"/>
                </a:solidFill>
                <a:effectLst/>
              </a:rPr>
              <a:t> </a:t>
            </a:r>
            <a:r>
              <a:rPr lang="nl-NL" b="0" i="0" err="1">
                <a:solidFill>
                  <a:schemeClr val="tx1"/>
                </a:solidFill>
                <a:effectLst/>
              </a:rPr>
              <a:t>HealthCare</a:t>
            </a:r>
            <a:r>
              <a:rPr lang="nl-NL" b="0" i="0">
                <a:solidFill>
                  <a:schemeClr val="tx1"/>
                </a:solidFill>
                <a:effectLst/>
              </a:rPr>
              <a:t> Actor = bron voor erkenningen van zorgvoorzieningen (bv. woonzorgcentrum) + de erkenning en toelating om een zorgberoep (bv. huisarts) uit te oefenen</a:t>
            </a:r>
            <a:endParaRPr lang="nl-BE" b="0">
              <a:solidFill>
                <a:schemeClr val="tx1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09E11E2-AF44-9DE6-9ADA-CED6F03B3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03" y="4840959"/>
            <a:ext cx="2476500" cy="885825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E333EC-DE67-347E-55ED-D2C9BB467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9901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3379B9-7686-C91E-5FC3-1F236A98B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0585" y="735290"/>
            <a:ext cx="1852553" cy="4185501"/>
          </a:xfrm>
        </p:spPr>
        <p:txBody>
          <a:bodyPr/>
          <a:lstStyle/>
          <a:p>
            <a:pPr lvl="1"/>
            <a:r>
              <a:rPr lang="nl-BE"/>
              <a:t>VKBO</a:t>
            </a:r>
          </a:p>
          <a:p>
            <a:endParaRPr lang="nl-BE"/>
          </a:p>
          <a:p>
            <a:endParaRPr lang="nl-BE"/>
          </a:p>
          <a:p>
            <a:endParaRPr lang="nl-BE"/>
          </a:p>
          <a:p>
            <a:pPr lvl="1"/>
            <a:r>
              <a:rPr lang="nl-BE"/>
              <a:t>VAR</a:t>
            </a:r>
          </a:p>
          <a:p>
            <a:endParaRPr lang="nl-BE"/>
          </a:p>
          <a:p>
            <a:endParaRPr lang="nl-BE"/>
          </a:p>
          <a:p>
            <a:pPr lvl="1"/>
            <a:r>
              <a:rPr lang="nl-BE" err="1"/>
              <a:t>UrbIS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AC5760B-BB2F-B475-2A75-B92D77542B4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515383" y="735291"/>
            <a:ext cx="5524922" cy="1093509"/>
          </a:xfrm>
        </p:spPr>
        <p:txBody>
          <a:bodyPr/>
          <a:lstStyle/>
          <a:p>
            <a:r>
              <a:rPr lang="nl-NL" b="0"/>
              <a:t>Verrijkte Kruispuntbank voor Ondernemingen = bevat de basisgegevens over ondernemingen uit KBO + extra informatie van de Vlaamse overheid</a:t>
            </a:r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EF943908-8FEE-F5AF-AEB6-5DCD1F042CC6}"/>
              </a:ext>
            </a:extLst>
          </p:cNvPr>
          <p:cNvSpPr txBox="1">
            <a:spLocks/>
          </p:cNvSpPr>
          <p:nvPr/>
        </p:nvSpPr>
        <p:spPr>
          <a:xfrm>
            <a:off x="3484005" y="1936516"/>
            <a:ext cx="5336386" cy="20992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0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0000"/>
              <a:buFontTx/>
              <a:buBlip>
                <a:blip r:embed="rId3"/>
              </a:buBlip>
              <a:defRPr sz="20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4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5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18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0"/>
              <a:t>Vlaams Adressenregister = adresgegevens uit Vlaanderen</a:t>
            </a:r>
          </a:p>
          <a:p>
            <a:endParaRPr lang="nl-NL" sz="1600" b="0"/>
          </a:p>
          <a:p>
            <a:endParaRPr lang="nl-NL" sz="1400" b="0"/>
          </a:p>
          <a:p>
            <a:r>
              <a:rPr lang="nl-NL" b="0"/>
              <a:t>Adresgegevens uit Brussels Hoofdstedelijk Gewest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70D5474-27C8-8CD3-DF8D-9138DDD67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357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42734" y="2043755"/>
            <a:ext cx="3708000" cy="4108469"/>
          </a:xfrm>
        </p:spPr>
        <p:txBody>
          <a:bodyPr/>
          <a:lstStyle/>
          <a:p>
            <a:r>
              <a:rPr lang="nl-BE" sz="1600">
                <a:latin typeface="+mj-lt"/>
              </a:rPr>
              <a:t>Organisatie</a:t>
            </a:r>
            <a:r>
              <a:rPr lang="nl-BE" sz="1600"/>
              <a:t>- of praktijk</a:t>
            </a:r>
            <a:r>
              <a:rPr lang="nl-BE" sz="1600">
                <a:latin typeface="+mj-lt"/>
              </a:rPr>
              <a:t>fiche</a:t>
            </a:r>
          </a:p>
          <a:p>
            <a:pPr marL="0" indent="0">
              <a:buNone/>
            </a:pPr>
            <a:endParaRPr lang="nl-BE" sz="1600">
              <a:latin typeface="+mj-lt"/>
            </a:endParaRPr>
          </a:p>
          <a:p>
            <a:r>
              <a:rPr lang="nl-BE" sz="1600">
                <a:latin typeface="+mj-lt"/>
              </a:rPr>
              <a:t>Aanbodfiche</a:t>
            </a:r>
          </a:p>
          <a:p>
            <a:pPr marL="0" indent="0">
              <a:buNone/>
            </a:pPr>
            <a:endParaRPr lang="nl-BE" sz="1600">
              <a:latin typeface="+mj-lt"/>
            </a:endParaRPr>
          </a:p>
          <a:p>
            <a:pPr marL="0" indent="0">
              <a:buNone/>
            </a:pPr>
            <a:br>
              <a:rPr lang="nl-BE" sz="1600"/>
            </a:br>
            <a:endParaRPr lang="nl-BE" sz="1600">
              <a:latin typeface="+mj-lt"/>
            </a:endParaRPr>
          </a:p>
          <a:p>
            <a:r>
              <a:rPr lang="nl-BE" sz="1600"/>
              <a:t>Zorgverlenersfiche (persoon)</a:t>
            </a:r>
          </a:p>
          <a:p>
            <a:pPr marL="0" indent="0">
              <a:buNone/>
            </a:pPr>
            <a:endParaRPr lang="nl-BE" sz="1600"/>
          </a:p>
          <a:p>
            <a:r>
              <a:rPr lang="nl-BE" sz="1600">
                <a:latin typeface="+mj-lt"/>
              </a:rPr>
              <a:t>Erkenning (C</a:t>
            </a:r>
            <a:r>
              <a:rPr lang="nl-BE" sz="1600"/>
              <a:t>oBRHA)</a:t>
            </a:r>
          </a:p>
          <a:p>
            <a:pPr marL="0" indent="0">
              <a:buNone/>
            </a:pPr>
            <a:endParaRPr lang="nl-BE" sz="1600"/>
          </a:p>
          <a:p>
            <a:r>
              <a:rPr lang="nl-BE" sz="1600">
                <a:latin typeface="+mj-lt"/>
              </a:rPr>
              <a:t>Lijst- en kaartweergave van de zoekresultaten</a:t>
            </a:r>
          </a:p>
          <a:p>
            <a:pPr marL="0" indent="0">
              <a:buNone/>
            </a:pPr>
            <a:endParaRPr lang="nl-BE" sz="1000">
              <a:latin typeface="+mj-lt"/>
            </a:endParaRPr>
          </a:p>
          <a:p>
            <a:endParaRPr lang="nl-BE">
              <a:latin typeface="+mj-lt"/>
            </a:endParaRP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6052F363-8BA5-1F3B-6199-FBD8E77BA15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338" y="1942033"/>
            <a:ext cx="320068" cy="320068"/>
          </a:xfr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D6FA3FE-E8F9-5244-64E1-8137B4FA9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338" y="4034920"/>
            <a:ext cx="266723" cy="320068"/>
          </a:xfrm>
          <a:prstGeom prst="rect">
            <a:avLst/>
          </a:prstGeom>
        </p:spPr>
      </p:pic>
      <p:pic>
        <p:nvPicPr>
          <p:cNvPr id="15" name="Afbeelding 14" descr="Afbeelding met tekst, Lettertype, logo, Elektrisch blauw&#10;&#10;Automatisch gegenereerde beschrijving">
            <a:extLst>
              <a:ext uri="{FF2B5EF4-FFF2-40B4-BE49-F238E27FC236}">
                <a16:creationId xmlns:a16="http://schemas.microsoft.com/office/drawing/2014/main" id="{61999F1B-D493-10D7-205D-9B968D155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316" y="2423745"/>
            <a:ext cx="3162574" cy="464860"/>
          </a:xfrm>
          <a:prstGeom prst="rect">
            <a:avLst/>
          </a:prstGeom>
        </p:spPr>
      </p:pic>
      <p:pic>
        <p:nvPicPr>
          <p:cNvPr id="17" name="Afbeelding 16" descr="Afbeelding met tekst, Lettertype, Elektrisch blauw, logo&#10;&#10;Automatisch gegenereerde beschrijving">
            <a:extLst>
              <a:ext uri="{FF2B5EF4-FFF2-40B4-BE49-F238E27FC236}">
                <a16:creationId xmlns:a16="http://schemas.microsoft.com/office/drawing/2014/main" id="{E389CB13-C158-B18E-D554-F25AD9044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316" y="2867899"/>
            <a:ext cx="2796782" cy="54868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9B7888-6672-BE38-526F-9D8ECC7266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28" b="9374"/>
          <a:stretch/>
        </p:blipFill>
        <p:spPr>
          <a:xfrm>
            <a:off x="5531316" y="3505694"/>
            <a:ext cx="1961959" cy="259781"/>
          </a:xfrm>
          <a:prstGeom prst="rect">
            <a:avLst/>
          </a:prstGeom>
        </p:spPr>
      </p:pic>
      <p:pic>
        <p:nvPicPr>
          <p:cNvPr id="21" name="Afbeelding 20" descr="Afbeelding met symbool, logo, schermopname, Lettertype&#10;&#10;Automatisch gegenereerde beschrijving">
            <a:extLst>
              <a:ext uri="{FF2B5EF4-FFF2-40B4-BE49-F238E27FC236}">
                <a16:creationId xmlns:a16="http://schemas.microsoft.com/office/drawing/2014/main" id="{026A5F71-2FED-4D8E-41B0-247C74A7D1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316" y="4566712"/>
            <a:ext cx="702179" cy="38213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A73D48A-FB1A-FD64-9590-6A587C38ADB5}"/>
              </a:ext>
            </a:extLst>
          </p:cNvPr>
          <p:cNvSpPr txBox="1"/>
          <p:nvPr/>
        </p:nvSpPr>
        <p:spPr>
          <a:xfrm>
            <a:off x="7433761" y="3404751"/>
            <a:ext cx="1280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300">
                <a:solidFill>
                  <a:srgbClr val="0F4C81"/>
                </a:solidFill>
                <a:latin typeface="FlandersArtSerif-Regular" panose="00000500000000000000" pitchFamily="2" charset="0"/>
                <a:cs typeface="Calibri" panose="020F0502020204030204" pitchFamily="34" charset="0"/>
              </a:rPr>
              <a:t>Janssens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6316B3F-726C-127A-A004-AEA2FABC4F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745"/>
          <a:stretch/>
        </p:blipFill>
        <p:spPr>
          <a:xfrm>
            <a:off x="6019510" y="4044631"/>
            <a:ext cx="1707028" cy="38770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2B8559A-9395-B002-B8E3-F71BDF8F6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3" y="592108"/>
            <a:ext cx="8472791" cy="548688"/>
          </a:xfrm>
        </p:spPr>
        <p:txBody>
          <a:bodyPr vert="horz"/>
          <a:lstStyle/>
          <a:p>
            <a:r>
              <a:rPr lang="nl-BE"/>
              <a:t>Verduidelijking bij symbolen op de website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6EB744F-C406-11AB-DF69-C0F8DEEAA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610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DF3B42-8581-0EFE-64B8-4752E07E4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0085" y="815783"/>
            <a:ext cx="3708000" cy="4464995"/>
          </a:xfrm>
        </p:spPr>
        <p:txBody>
          <a:bodyPr/>
          <a:lstStyle/>
          <a:p>
            <a:r>
              <a:rPr lang="nl-BE" sz="2000"/>
              <a:t>Locatie of regio</a:t>
            </a:r>
          </a:p>
          <a:p>
            <a:pPr marL="0" indent="0">
              <a:buNone/>
            </a:pPr>
            <a:endParaRPr lang="nl-BE" sz="2000"/>
          </a:p>
          <a:p>
            <a:r>
              <a:rPr lang="nl-BE" sz="2000">
                <a:latin typeface="+mj-lt"/>
              </a:rPr>
              <a:t>Meer informatieknop op meerdere plaatsen: resultaatslijst, fiche…</a:t>
            </a:r>
          </a:p>
          <a:p>
            <a:pPr marL="0" indent="0">
              <a:buNone/>
            </a:pPr>
            <a:endParaRPr lang="nl-BE" sz="2000">
              <a:latin typeface="+mj-lt"/>
            </a:endParaRPr>
          </a:p>
          <a:p>
            <a:r>
              <a:rPr lang="nl-BE" sz="2000"/>
              <a:t>Zoekterm</a:t>
            </a:r>
          </a:p>
          <a:p>
            <a:pPr marL="0" indent="0">
              <a:buNone/>
            </a:pPr>
            <a:endParaRPr lang="nl-BE" sz="2000"/>
          </a:p>
          <a:p>
            <a:r>
              <a:rPr lang="nl-BE" sz="2000">
                <a:latin typeface="+mj-lt"/>
              </a:rPr>
              <a:t>Menu op een fiche: fiche bewerken, suggestie tot wijziging…</a:t>
            </a:r>
          </a:p>
          <a:p>
            <a:endParaRPr lang="nl-BE" sz="2000"/>
          </a:p>
          <a:p>
            <a:r>
              <a:rPr lang="nl-BE" sz="2000"/>
              <a:t>Meer erkenningen in de resultaatslijst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FB5078E8-D213-98E3-4048-34DF8C40693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2"/>
          <a:srcRect t="9064"/>
          <a:stretch/>
        </p:blipFill>
        <p:spPr>
          <a:xfrm>
            <a:off x="5330601" y="815783"/>
            <a:ext cx="2118544" cy="40193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B017F8-7353-725A-C98F-4DE12C438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945" y="1462762"/>
            <a:ext cx="495343" cy="39627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DD74D91-4820-5FB9-062F-BFD98B8F19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3" t="8772"/>
          <a:stretch/>
        </p:blipFill>
        <p:spPr>
          <a:xfrm>
            <a:off x="5319305" y="2582567"/>
            <a:ext cx="1359049" cy="3962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07F29C5-7C57-CF07-27A1-809A18994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0601" y="3299064"/>
            <a:ext cx="375720" cy="35693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7A62415-BA51-7CF0-A1EE-9B5696BBB7A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" b="58429"/>
          <a:stretch/>
        </p:blipFill>
        <p:spPr>
          <a:xfrm>
            <a:off x="5330601" y="4452793"/>
            <a:ext cx="3091079" cy="483098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356699-22AB-2DE6-B9D8-9BD3877EE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639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42417C-1B2B-43E3-9850-BD5AC0818BBB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9a9ec0f0-7796-43d0-ac1f-4c8c46ee0bd1"/>
    <ds:schemaRef ds:uri="8962c94e-82ee-4bf5-ba06-66eb93334c9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4aa7712-e657-4542-8a60-41d56582ec84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6CD3BD-1385-4D38-8982-749641A1ECDD}">
  <ds:schemaRefs>
    <ds:schemaRef ds:uri="04aa7712-e657-4542-8a60-41d56582ec84"/>
    <ds:schemaRef ds:uri="8962c94e-82ee-4bf5-ba06-66eb93334c9b"/>
    <ds:schemaRef ds:uri="9a9ec0f0-7796-43d0-ac1f-4c8c46ee0b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0</TotalTime>
  <Words>174</Words>
  <Application>Microsoft Office PowerPoint</Application>
  <PresentationFormat>Diavoorstelling (4:3)</PresentationFormat>
  <Paragraphs>60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FlandersArtSans-Light</vt:lpstr>
      <vt:lpstr>FlandersArtSans-Regular</vt:lpstr>
      <vt:lpstr>FlandersArtSerif-Regular</vt:lpstr>
      <vt:lpstr>Presentatie_De Sociale Kaart</vt:lpstr>
      <vt:lpstr>Sociale kaart_aanpassing</vt:lpstr>
      <vt:lpstr>Voor een goed begrip </vt:lpstr>
      <vt:lpstr>PowerPoint-presentatie</vt:lpstr>
      <vt:lpstr>PowerPoint-presentatie</vt:lpstr>
      <vt:lpstr>Verduidelijking bij symbolen op de website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1</cp:revision>
  <dcterms:created xsi:type="dcterms:W3CDTF">2023-10-09T13:52:27Z</dcterms:created>
  <dcterms:modified xsi:type="dcterms:W3CDTF">2024-08-14T07:03:06Z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