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2" r:id="rId5"/>
  </p:sldMasterIdLst>
  <p:notesMasterIdLst>
    <p:notesMasterId r:id="rId7"/>
  </p:notesMasterIdLst>
  <p:handoutMasterIdLst>
    <p:handoutMasterId r:id="rId8"/>
  </p:handoutMasterIdLst>
  <p:sldIdLst>
    <p:sldId id="264" r:id="rId6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7F00"/>
    <a:srgbClr val="8BAE00"/>
    <a:srgbClr val="912D2D"/>
    <a:srgbClr val="373736"/>
    <a:srgbClr val="646464"/>
    <a:srgbClr val="FFFF00"/>
    <a:srgbClr val="717171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DF760A-AED1-3504-3F87-2B200EB18117}" v="72" dt="2024-07-31T12:04:06.2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394" autoAdjust="0"/>
  </p:normalViewPr>
  <p:slideViewPr>
    <p:cSldViewPr snapToGrid="0" showGuides="1">
      <p:cViewPr varScale="1">
        <p:scale>
          <a:sx n="86" d="100"/>
          <a:sy n="86" d="100"/>
        </p:scale>
        <p:origin x="1382" y="53"/>
      </p:cViewPr>
      <p:guideLst>
        <p:guide orient="horz" pos="2160"/>
        <p:guide pos="288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8" d="100"/>
          <a:sy n="178" d="100"/>
        </p:scale>
        <p:origin x="-5776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vadder Phebe" userId="e067ce41-2ca1-43f3-afcf-6267d7dfa7ac" providerId="ADAL" clId="{B72BC9E6-4909-46C6-AA9E-1E9ADA9813EE}"/>
    <pc:docChg chg="custSel modSld">
      <pc:chgData name="Devadder Phebe" userId="e067ce41-2ca1-43f3-afcf-6267d7dfa7ac" providerId="ADAL" clId="{B72BC9E6-4909-46C6-AA9E-1E9ADA9813EE}" dt="2024-06-12T11:01:13.921" v="0" actId="478"/>
      <pc:docMkLst>
        <pc:docMk/>
      </pc:docMkLst>
      <pc:sldChg chg="delSp mod">
        <pc:chgData name="Devadder Phebe" userId="e067ce41-2ca1-43f3-afcf-6267d7dfa7ac" providerId="ADAL" clId="{B72BC9E6-4909-46C6-AA9E-1E9ADA9813EE}" dt="2024-06-12T11:01:13.921" v="0" actId="478"/>
        <pc:sldMkLst>
          <pc:docMk/>
          <pc:sldMk cId="713842088" sldId="264"/>
        </pc:sldMkLst>
        <pc:spChg chg="del">
          <ac:chgData name="Devadder Phebe" userId="e067ce41-2ca1-43f3-afcf-6267d7dfa7ac" providerId="ADAL" clId="{B72BC9E6-4909-46C6-AA9E-1E9ADA9813EE}" dt="2024-06-12T11:01:13.921" v="0" actId="478"/>
          <ac:spMkLst>
            <pc:docMk/>
            <pc:sldMk cId="713842088" sldId="264"/>
            <ac:spMk id="5" creationId="{A6C5A2D5-B9B6-C860-AB00-D9811874CE0F}"/>
          </ac:spMkLst>
        </pc:spChg>
      </pc:sldChg>
    </pc:docChg>
  </pc:docChgLst>
  <pc:docChgLst>
    <pc:chgData name="Devadder Phebe" userId="S::phebe.devadder@vlaanderen.be::e067ce41-2ca1-43f3-afcf-6267d7dfa7ac" providerId="AD" clId="Web-{71DF760A-AED1-3504-3F87-2B200EB18117}"/>
    <pc:docChg chg="modSld">
      <pc:chgData name="Devadder Phebe" userId="S::phebe.devadder@vlaanderen.be::e067ce41-2ca1-43f3-afcf-6267d7dfa7ac" providerId="AD" clId="Web-{71DF760A-AED1-3504-3F87-2B200EB18117}" dt="2024-07-31T12:04:06.213" v="70" actId="14100"/>
      <pc:docMkLst>
        <pc:docMk/>
      </pc:docMkLst>
      <pc:sldChg chg="addSp delSp modSp">
        <pc:chgData name="Devadder Phebe" userId="S::phebe.devadder@vlaanderen.be::e067ce41-2ca1-43f3-afcf-6267d7dfa7ac" providerId="AD" clId="Web-{71DF760A-AED1-3504-3F87-2B200EB18117}" dt="2024-07-31T12:04:06.213" v="70" actId="14100"/>
        <pc:sldMkLst>
          <pc:docMk/>
          <pc:sldMk cId="713842088" sldId="264"/>
        </pc:sldMkLst>
        <pc:spChg chg="mod">
          <ac:chgData name="Devadder Phebe" userId="S::phebe.devadder@vlaanderen.be::e067ce41-2ca1-43f3-afcf-6267d7dfa7ac" providerId="AD" clId="Web-{71DF760A-AED1-3504-3F87-2B200EB18117}" dt="2024-07-31T12:04:06.213" v="70" actId="14100"/>
          <ac:spMkLst>
            <pc:docMk/>
            <pc:sldMk cId="713842088" sldId="264"/>
            <ac:spMk id="2" creationId="{804F7B92-A5AB-CE50-DB46-7497D2DC1A27}"/>
          </ac:spMkLst>
        </pc:spChg>
        <pc:spChg chg="mod">
          <ac:chgData name="Devadder Phebe" userId="S::phebe.devadder@vlaanderen.be::e067ce41-2ca1-43f3-afcf-6267d7dfa7ac" providerId="AD" clId="Web-{71DF760A-AED1-3504-3F87-2B200EB18117}" dt="2024-07-31T12:04:00.478" v="68" actId="1076"/>
          <ac:spMkLst>
            <pc:docMk/>
            <pc:sldMk cId="713842088" sldId="264"/>
            <ac:spMk id="3" creationId="{F6F2A3A7-D1B9-7E17-6864-24DB0C5D88F7}"/>
          </ac:spMkLst>
        </pc:spChg>
        <pc:spChg chg="del">
          <ac:chgData name="Devadder Phebe" userId="S::phebe.devadder@vlaanderen.be::e067ce41-2ca1-43f3-afcf-6267d7dfa7ac" providerId="AD" clId="Web-{71DF760A-AED1-3504-3F87-2B200EB18117}" dt="2024-07-31T12:02:58.055" v="42"/>
          <ac:spMkLst>
            <pc:docMk/>
            <pc:sldMk cId="713842088" sldId="264"/>
            <ac:spMk id="4" creationId="{F7624867-0E79-6512-6DCA-7993AC1888F4}"/>
          </ac:spMkLst>
        </pc:spChg>
        <pc:spChg chg="add del mod">
          <ac:chgData name="Devadder Phebe" userId="S::phebe.devadder@vlaanderen.be::e067ce41-2ca1-43f3-afcf-6267d7dfa7ac" providerId="AD" clId="Web-{71DF760A-AED1-3504-3F87-2B200EB18117}" dt="2024-07-31T12:03:05.227" v="43"/>
          <ac:spMkLst>
            <pc:docMk/>
            <pc:sldMk cId="713842088" sldId="264"/>
            <ac:spMk id="6" creationId="{C075B5D2-4572-55A4-7186-667FC07D411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31-7-2024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31/07/2024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31/07/2024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 dirty="0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31/07/2024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31/07/2024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31/07/2024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31/07/2024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31/07/2024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31/07/2024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78E01FDF-814C-414C-A981-DB97E46D0926}" type="datetime1">
              <a:rPr lang="nl-BE" smtClean="0"/>
              <a:pPr/>
              <a:t>31/07/2024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0E616D67-9FA4-4D58-8F88-7E5585C76E10}" type="datetime1">
              <a:rPr lang="nl-BE" smtClean="0"/>
              <a:t>31/07/2024</a:t>
            </a:fld>
            <a:endParaRPr lang="nl-BE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F7B92-A5AB-CE50-DB46-7497D2DC1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18" y="192783"/>
            <a:ext cx="8807477" cy="1745477"/>
          </a:xfrm>
        </p:spPr>
        <p:txBody>
          <a:bodyPr/>
          <a:lstStyle/>
          <a:p>
            <a:pPr algn="ctr"/>
            <a:r>
              <a:rPr lang="nl-BE" sz="3600" dirty="0"/>
              <a:t>Zoek 5 extra mogelijkheden die een ingelogde gebruiker heeft in vergelijking met een niet-ingelogde gebruiker.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F2A3A7-D1B9-7E17-6864-24DB0C5D8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07652" y="2460174"/>
            <a:ext cx="7131478" cy="2388521"/>
          </a:xfrm>
        </p:spPr>
        <p:txBody>
          <a:bodyPr vert="horz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nl-BE">
                <a:cs typeface="Calibri"/>
              </a:rPr>
              <a:t>Een ingelogde gebruiker kan:</a:t>
            </a:r>
            <a:endParaRPr lang="nl-NL"/>
          </a:p>
          <a:p>
            <a:pPr marL="575945" lvl="1" indent="-287655"/>
            <a:r>
              <a:rPr lang="nl-BE" dirty="0"/>
              <a:t>Zoekopdrachten opslaan</a:t>
            </a:r>
          </a:p>
          <a:p>
            <a:pPr marL="575945" lvl="1" indent="-287655"/>
            <a:r>
              <a:rPr lang="nl-BE" dirty="0"/>
              <a:t>Fiche toevoegen aan favorieten</a:t>
            </a:r>
          </a:p>
          <a:p>
            <a:pPr marL="575945" lvl="1" indent="-287655"/>
            <a:r>
              <a:rPr lang="nl-BE" dirty="0"/>
              <a:t>Suggestie tot wijziging indienen</a:t>
            </a:r>
          </a:p>
          <a:p>
            <a:pPr marL="575945" lvl="1" indent="-287655"/>
            <a:r>
              <a:rPr lang="nl-BE" dirty="0"/>
              <a:t>Beheer aanvragen</a:t>
            </a:r>
          </a:p>
          <a:p>
            <a:pPr marL="575945" lvl="1" indent="-287655"/>
            <a:r>
              <a:rPr lang="nl-BE" dirty="0"/>
              <a:t>Link naar een fiche, selectie fiches of inhoud ervan doorsturen</a:t>
            </a:r>
          </a:p>
          <a:p>
            <a:pPr marL="575945" lvl="1" indent="-287655"/>
            <a:r>
              <a:rPr lang="nl-BE" dirty="0"/>
              <a:t>Lijst van geselecteerde fiches downloaden</a:t>
            </a:r>
          </a:p>
        </p:txBody>
      </p:sp>
    </p:spTree>
    <p:extLst>
      <p:ext uri="{BB962C8B-B14F-4D97-AF65-F5344CB8AC3E}">
        <p14:creationId xmlns:p14="http://schemas.microsoft.com/office/powerpoint/2010/main" val="71384208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8" ma:contentTypeDescription="Een nieuw document maken." ma:contentTypeScope="" ma:versionID="3202372b075ee18dea42cc5fec75e21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1ce8bbb0d701ba3a74127b854cb9e674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42417C-1B2B-43E3-9850-BD5AC0818BBB}">
  <ds:schemaRefs>
    <ds:schemaRef ds:uri="http://purl.org/dc/dcmitype/"/>
    <ds:schemaRef ds:uri="9a9ec0f0-7796-43d0-ac1f-4c8c46ee0bd1"/>
    <ds:schemaRef ds:uri="http://purl.org/dc/elements/1.1/"/>
    <ds:schemaRef ds:uri="http://schemas.microsoft.com/office/2006/metadata/properties"/>
    <ds:schemaRef ds:uri="http://schemas.microsoft.com/office/2006/documentManagement/types"/>
    <ds:schemaRef ds:uri="9086623e-a14f-4b3e-8ce0-f5529cec6887"/>
    <ds:schemaRef ds:uri="http://purl.org/dc/terms/"/>
    <ds:schemaRef ds:uri="5a0a5606-d206-4ac4-bfea-ba4965f46710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04aa7712-e657-4542-8a60-41d56582ec84"/>
  </ds:schemaRefs>
</ds:datastoreItem>
</file>

<file path=customXml/itemProps2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5950FA-77BE-4E65-A135-DC0A786A31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aa7712-e657-4542-8a60-41d56582ec84"/>
    <ds:schemaRef ds:uri="8962c94e-82ee-4bf5-ba06-66eb93334c9b"/>
    <ds:schemaRef ds:uri="9a9ec0f0-7796-43d0-ac1f-4c8c46ee0b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61</TotalTime>
  <Words>57</Words>
  <Application>Microsoft Office PowerPoint</Application>
  <PresentationFormat>Diavoorstelling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</vt:i4>
      </vt:variant>
    </vt:vector>
  </HeadingPairs>
  <TitlesOfParts>
    <vt:vector size="3" baseType="lpstr">
      <vt:lpstr>Presentatie_De Sociale Kaart</vt:lpstr>
      <vt:lpstr>Sociale kaart_aanpassing</vt:lpstr>
      <vt:lpstr>Zoek 5 extra mogelijkheden die een ingelogde gebruiker heeft in vergelijking met een niet-ingelogde gebruiker.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Zoek de 5 verschillen tussen een ingelogde en niet-ingelogde gebruiker.</dc:title>
  <dc:creator>Devadder Phebe</dc:creator>
  <cp:lastModifiedBy>Devadder Phebe</cp:lastModifiedBy>
  <cp:revision>17</cp:revision>
  <dcterms:created xsi:type="dcterms:W3CDTF">2024-06-12T09:59:54Z</dcterms:created>
  <dcterms:modified xsi:type="dcterms:W3CDTF">2024-07-31T12:04:06Z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